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7"/>
  </p:notesMasterIdLst>
  <p:sldIdLst>
    <p:sldId id="256" r:id="rId2"/>
    <p:sldId id="257" r:id="rId3"/>
    <p:sldId id="258" r:id="rId4"/>
    <p:sldId id="267" r:id="rId5"/>
    <p:sldId id="268" r:id="rId6"/>
    <p:sldId id="263" r:id="rId7"/>
    <p:sldId id="264" r:id="rId8"/>
    <p:sldId id="269" r:id="rId9"/>
    <p:sldId id="265" r:id="rId10"/>
    <p:sldId id="266" r:id="rId11"/>
    <p:sldId id="270" r:id="rId12"/>
    <p:sldId id="259" r:id="rId13"/>
    <p:sldId id="260" r:id="rId14"/>
    <p:sldId id="261" r:id="rId15"/>
    <p:sldId id="262" r:id="rId16"/>
  </p:sldIdLst>
  <p:sldSz cx="9144000" cy="5143500" type="screen16x9"/>
  <p:notesSz cx="6858000" cy="9144000"/>
  <p:embeddedFontLst>
    <p:embeddedFont>
      <p:font typeface="EB Garamond" panose="020B0604020202020204" charset="0"/>
      <p:regular r:id="rId18"/>
      <p:bold r:id="rId19"/>
      <p:italic r:id="rId20"/>
      <p:boldItalic r:id="rId21"/>
    </p:embeddedFont>
    <p:embeddedFont>
      <p:font typeface="Public Sans" panose="020B0604020202020204" charset="0"/>
      <p:regular r:id="rId22"/>
      <p:bold r:id="rId23"/>
      <p:italic r:id="rId24"/>
      <p:boldItalic r:id="rId25"/>
    </p:embeddedFont>
    <p:embeddedFont>
      <p:font typeface="EB Garamond Medium" panose="020B0604020202020204" charset="0"/>
      <p:regular r:id="rId26"/>
      <p:bold r:id="rId27"/>
      <p:italic r:id="rId28"/>
      <p:boldItalic r:id="rId29"/>
    </p:embeddedFont>
    <p:embeddedFont>
      <p:font typeface="Calibri" panose="020F0502020204030204" pitchFamily="34" charset="0"/>
      <p:regular r:id="rId30"/>
      <p:bold r:id="rId31"/>
      <p:italic r:id="rId32"/>
      <p:boldItalic r:id="rId3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395">
          <p15:clr>
            <a:srgbClr val="A4A3A4"/>
          </p15:clr>
        </p15:guide>
        <p15:guide id="2" pos="2880">
          <p15:clr>
            <a:srgbClr val="9AA0A6"/>
          </p15:clr>
        </p15:guide>
        <p15:guide id="3" orient="horz" pos="1429">
          <p15:clr>
            <a:srgbClr val="A4A3A4"/>
          </p15:clr>
        </p15:guide>
        <p15:guide id="4" pos="423">
          <p15:clr>
            <a:srgbClr val="A4A3A4"/>
          </p15:clr>
        </p15:guide>
        <p15:guide id="5" orient="horz" pos="158">
          <p15:clr>
            <a:srgbClr val="A4A3A4"/>
          </p15:clr>
        </p15:guide>
        <p15:guide id="6" orient="horz" pos="2787">
          <p15:clr>
            <a:srgbClr val="A4A3A4"/>
          </p15:clr>
        </p15:guide>
        <p15:guide id="7" pos="2001">
          <p15:clr>
            <a:srgbClr val="A4A3A4"/>
          </p15:clr>
        </p15:guide>
        <p15:guide id="8" pos="3388">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38" roundtripDataSignature="AMtx7mgi0kjxGqkhxQ1T/e5fqxRXDJpQI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1988E83-D4C4-4DDE-B1E8-2A12097C507F}">
  <a:tblStyle styleId="{11988E83-D4C4-4DDE-B1E8-2A12097C507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8" d="100"/>
          <a:sy n="108" d="100"/>
        </p:scale>
        <p:origin x="730" y="86"/>
      </p:cViewPr>
      <p:guideLst>
        <p:guide orient="horz" pos="2395"/>
        <p:guide pos="2880"/>
        <p:guide orient="horz" pos="1429"/>
        <p:guide pos="423"/>
        <p:guide orient="horz" pos="158"/>
        <p:guide orient="horz" pos="2787"/>
        <p:guide pos="2001"/>
        <p:guide pos="338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font" Target="fonts/font9.fntdata"/><Relationship Id="rId39" Type="http://schemas.openxmlformats.org/officeDocument/2006/relationships/presProps" Target="presProps.xml"/><Relationship Id="rId21" Type="http://schemas.openxmlformats.org/officeDocument/2006/relationships/font" Target="fonts/font4.fntdata"/><Relationship Id="rId4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font" Target="fonts/font8.fntdata"/><Relationship Id="rId33" Type="http://schemas.openxmlformats.org/officeDocument/2006/relationships/font" Target="fonts/font16.fntdata"/><Relationship Id="rId38" Type="http://customschemas.google.com/relationships/presentationmetadata" Target="meta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openxmlformats.org/officeDocument/2006/relationships/font" Target="fonts/font12.fntdata"/><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32" Type="http://schemas.openxmlformats.org/officeDocument/2006/relationships/font" Target="fonts/font15.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font" Target="fonts/font11.fntdata"/><Relationship Id="rId10" Type="http://schemas.openxmlformats.org/officeDocument/2006/relationships/slide" Target="slides/slide9.xml"/><Relationship Id="rId19" Type="http://schemas.openxmlformats.org/officeDocument/2006/relationships/font" Target="fonts/font2.fntdata"/><Relationship Id="rId31" Type="http://schemas.openxmlformats.org/officeDocument/2006/relationships/font" Target="fonts/font1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font" Target="fonts/font13.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8"/>
        <p:cNvGrpSpPr/>
        <p:nvPr/>
      </p:nvGrpSpPr>
      <p:grpSpPr>
        <a:xfrm>
          <a:off x="0" y="0"/>
          <a:ext cx="0" cy="0"/>
          <a:chOff x="0" y="0"/>
          <a:chExt cx="0" cy="0"/>
        </a:xfrm>
      </p:grpSpPr>
      <p:sp>
        <p:nvSpPr>
          <p:cNvPr id="1829" name="Google Shape;1829;p2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30" name="Google Shape;1830;p2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5"/>
        <p:cNvGrpSpPr/>
        <p:nvPr/>
      </p:nvGrpSpPr>
      <p:grpSpPr>
        <a:xfrm>
          <a:off x="0" y="0"/>
          <a:ext cx="0" cy="0"/>
          <a:chOff x="0" y="0"/>
          <a:chExt cx="0" cy="0"/>
        </a:xfrm>
      </p:grpSpPr>
      <p:sp>
        <p:nvSpPr>
          <p:cNvPr id="1836" name="Google Shape;1836;p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37" name="Google Shape;1837;p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3"/>
        <p:cNvGrpSpPr/>
        <p:nvPr/>
      </p:nvGrpSpPr>
      <p:grpSpPr>
        <a:xfrm>
          <a:off x="0" y="0"/>
          <a:ext cx="0" cy="0"/>
          <a:chOff x="0" y="0"/>
          <a:chExt cx="0" cy="0"/>
        </a:xfrm>
      </p:grpSpPr>
      <p:sp>
        <p:nvSpPr>
          <p:cNvPr id="1844" name="Google Shape;1844;p2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45" name="Google Shape;1845;p2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4"/>
        <p:cNvGrpSpPr/>
        <p:nvPr/>
      </p:nvGrpSpPr>
      <p:grpSpPr>
        <a:xfrm>
          <a:off x="0" y="0"/>
          <a:ext cx="0" cy="0"/>
          <a:chOff x="0" y="0"/>
          <a:chExt cx="0" cy="0"/>
        </a:xfrm>
      </p:grpSpPr>
      <p:sp>
        <p:nvSpPr>
          <p:cNvPr id="1855" name="Google Shape;1855;g2139e008f0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56" name="Google Shape;1856;g2139e008f0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1"/>
        <p:cNvGrpSpPr/>
        <p:nvPr/>
      </p:nvGrpSpPr>
      <p:grpSpPr>
        <a:xfrm>
          <a:off x="0" y="0"/>
          <a:ext cx="0" cy="0"/>
          <a:chOff x="0" y="0"/>
          <a:chExt cx="0" cy="0"/>
        </a:xfrm>
      </p:grpSpPr>
      <p:sp>
        <p:nvSpPr>
          <p:cNvPr id="1862" name="Google Shape;1862;g2139e008f02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3" name="Google Shape;1863;g2139e008f02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5"/>
        <p:cNvGrpSpPr/>
        <p:nvPr/>
      </p:nvGrpSpPr>
      <p:grpSpPr>
        <a:xfrm>
          <a:off x="0" y="0"/>
          <a:ext cx="0" cy="0"/>
          <a:chOff x="0" y="0"/>
          <a:chExt cx="0" cy="0"/>
        </a:xfrm>
      </p:grpSpPr>
      <p:sp>
        <p:nvSpPr>
          <p:cNvPr id="1876" name="Google Shape;1876;p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77" name="Google Shape;1877;p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1"/>
        <p:cNvGrpSpPr/>
        <p:nvPr/>
      </p:nvGrpSpPr>
      <p:grpSpPr>
        <a:xfrm>
          <a:off x="0" y="0"/>
          <a:ext cx="0" cy="0"/>
          <a:chOff x="0" y="0"/>
          <a:chExt cx="0" cy="0"/>
        </a:xfrm>
      </p:grpSpPr>
      <p:sp>
        <p:nvSpPr>
          <p:cNvPr id="1882" name="Google Shape;1882;p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83" name="Google Shape;1883;p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7.png"/></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8.png"/></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7.png"/></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8.png"/></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9.png"/><Relationship Id="rId1" Type="http://schemas.openxmlformats.org/officeDocument/2006/relationships/slideMaster" Target="../slideMasters/slideMaster1.xml"/><Relationship Id="rId5" Type="http://schemas.openxmlformats.org/officeDocument/2006/relationships/image" Target="../media/image31.png"/><Relationship Id="rId4" Type="http://schemas.openxmlformats.org/officeDocument/2006/relationships/image" Target="../media/image30.png"/></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 Id="rId4" Type="http://schemas.openxmlformats.org/officeDocument/2006/relationships/image" Target="../media/image32.png"/></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3.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4.jpg"/><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4.jpg"/><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35.png"/><Relationship Id="rId1" Type="http://schemas.openxmlformats.org/officeDocument/2006/relationships/slideMaster" Target="../slideMasters/slideMaster1.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Master" Target="../slideMasters/slideMaster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jpg"/><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p:cSld name="First page 2">
    <p:spTree>
      <p:nvGrpSpPr>
        <p:cNvPr id="1" name="Shape 6"/>
        <p:cNvGrpSpPr/>
        <p:nvPr/>
      </p:nvGrpSpPr>
      <p:grpSpPr>
        <a:xfrm>
          <a:off x="0" y="0"/>
          <a:ext cx="0" cy="0"/>
          <a:chOff x="0" y="0"/>
          <a:chExt cx="0" cy="0"/>
        </a:xfrm>
      </p:grpSpPr>
      <p:pic>
        <p:nvPicPr>
          <p:cNvPr id="7" name="Google Shape;7;p214" descr="Diagram&#10;&#10;Description automatically generated"/>
          <p:cNvPicPr preferRelativeResize="0"/>
          <p:nvPr/>
        </p:nvPicPr>
        <p:blipFill rotWithShape="1">
          <a:blip r:embed="rId2">
            <a:alphaModFix/>
          </a:blip>
          <a:srcRect/>
          <a:stretch/>
        </p:blipFill>
        <p:spPr>
          <a:xfrm>
            <a:off x="0" y="4141"/>
            <a:ext cx="9144000" cy="5135217"/>
          </a:xfrm>
          <a:prstGeom prst="rect">
            <a:avLst/>
          </a:prstGeom>
          <a:noFill/>
          <a:ln>
            <a:noFill/>
          </a:ln>
        </p:spPr>
      </p:pic>
      <p:cxnSp>
        <p:nvCxnSpPr>
          <p:cNvPr id="8" name="Google Shape;8;p214"/>
          <p:cNvCxnSpPr/>
          <p:nvPr/>
        </p:nvCxnSpPr>
        <p:spPr>
          <a:xfrm>
            <a:off x="343814" y="3257405"/>
            <a:ext cx="527043" cy="0"/>
          </a:xfrm>
          <a:prstGeom prst="straightConnector1">
            <a:avLst/>
          </a:prstGeom>
          <a:noFill/>
          <a:ln w="28575" cap="flat" cmpd="sng">
            <a:solidFill>
              <a:srgbClr val="22366A"/>
            </a:solidFill>
            <a:prstDash val="solid"/>
            <a:round/>
            <a:headEnd type="none" w="sm" len="sm"/>
            <a:tailEnd type="none" w="sm" len="sm"/>
          </a:ln>
        </p:spPr>
      </p:cxnSp>
      <p:sp>
        <p:nvSpPr>
          <p:cNvPr id="9" name="Google Shape;9;p214"/>
          <p:cNvSpPr txBox="1">
            <a:spLocks noGrp="1"/>
          </p:cNvSpPr>
          <p:nvPr>
            <p:ph type="body" idx="1"/>
          </p:nvPr>
        </p:nvSpPr>
        <p:spPr>
          <a:xfrm>
            <a:off x="261254" y="2640951"/>
            <a:ext cx="3311679" cy="44055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ontents 4">
    <p:spTree>
      <p:nvGrpSpPr>
        <p:cNvPr id="1" name="Shape 64"/>
        <p:cNvGrpSpPr/>
        <p:nvPr/>
      </p:nvGrpSpPr>
      <p:grpSpPr>
        <a:xfrm>
          <a:off x="0" y="0"/>
          <a:ext cx="0" cy="0"/>
          <a:chOff x="0" y="0"/>
          <a:chExt cx="0" cy="0"/>
        </a:xfrm>
      </p:grpSpPr>
      <p:grpSp>
        <p:nvGrpSpPr>
          <p:cNvPr id="65" name="Google Shape;65;p223"/>
          <p:cNvGrpSpPr/>
          <p:nvPr/>
        </p:nvGrpSpPr>
        <p:grpSpPr>
          <a:xfrm>
            <a:off x="0" y="1"/>
            <a:ext cx="9143999" cy="5143499"/>
            <a:chOff x="0" y="1"/>
            <a:chExt cx="9144000" cy="5143500"/>
          </a:xfrm>
        </p:grpSpPr>
        <p:sp>
          <p:nvSpPr>
            <p:cNvPr id="66" name="Google Shape;66;p223"/>
            <p:cNvSpPr/>
            <p:nvPr/>
          </p:nvSpPr>
          <p:spPr>
            <a:xfrm>
              <a:off x="0" y="1"/>
              <a:ext cx="9144000" cy="5143500"/>
            </a:xfrm>
            <a:prstGeom prst="rect">
              <a:avLst/>
            </a:prstGeom>
            <a:solidFill>
              <a:srgbClr val="F2F2F2">
                <a:alpha val="9490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67" name="Google Shape;67;p223" descr="A group of people in clothing&#10;&#10;Description automatically generated with medium confidence"/>
            <p:cNvPicPr preferRelativeResize="0"/>
            <p:nvPr/>
          </p:nvPicPr>
          <p:blipFill rotWithShape="1">
            <a:blip r:embed="rId2">
              <a:alphaModFix/>
            </a:blip>
            <a:srcRect/>
            <a:stretch/>
          </p:blipFill>
          <p:spPr>
            <a:xfrm>
              <a:off x="2113280" y="456352"/>
              <a:ext cx="7030720" cy="4687147"/>
            </a:xfrm>
            <a:prstGeom prst="rect">
              <a:avLst/>
            </a:prstGeom>
            <a:noFill/>
            <a:ln>
              <a:noFill/>
            </a:ln>
          </p:spPr>
        </p:pic>
      </p:grpSp>
      <p:pic>
        <p:nvPicPr>
          <p:cNvPr id="68" name="Google Shape;68;p223"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69" name="Google Shape;69;p223"/>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70" name="Google Shape;70;p22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 name="Google Shape;71;p22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Caption">
  <p:cSld name="1_Caption srQTiEr6bSQ=">
    <p:spTree>
      <p:nvGrpSpPr>
        <p:cNvPr id="1" name="Shape 1687"/>
        <p:cNvGrpSpPr/>
        <p:nvPr/>
      </p:nvGrpSpPr>
      <p:grpSpPr>
        <a:xfrm>
          <a:off x="0" y="0"/>
          <a:ext cx="0" cy="0"/>
          <a:chOff x="0" y="0"/>
          <a:chExt cx="0" cy="0"/>
        </a:xfrm>
      </p:grpSpPr>
      <p:sp>
        <p:nvSpPr>
          <p:cNvPr id="1688" name="Google Shape;1688;p313"/>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689" name="Google Shape;1689;p31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1690" name="Google Shape;1690;p313"/>
          <p:cNvGrpSpPr/>
          <p:nvPr/>
        </p:nvGrpSpPr>
        <p:grpSpPr>
          <a:xfrm>
            <a:off x="3907491" y="3547977"/>
            <a:ext cx="1329018" cy="71718"/>
            <a:chOff x="3907491" y="3547977"/>
            <a:chExt cx="1329018" cy="71718"/>
          </a:xfrm>
        </p:grpSpPr>
        <p:sp>
          <p:nvSpPr>
            <p:cNvPr id="1691" name="Google Shape;1691;p313"/>
            <p:cNvSpPr/>
            <p:nvPr/>
          </p:nvSpPr>
          <p:spPr>
            <a:xfrm>
              <a:off x="46059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2" name="Google Shape;1692;p313"/>
            <p:cNvSpPr/>
            <p:nvPr/>
          </p:nvSpPr>
          <p:spPr>
            <a:xfrm>
              <a:off x="44662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3" name="Google Shape;1693;p313"/>
            <p:cNvSpPr/>
            <p:nvPr/>
          </p:nvSpPr>
          <p:spPr>
            <a:xfrm>
              <a:off x="43265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4" name="Google Shape;1694;p313"/>
            <p:cNvSpPr/>
            <p:nvPr/>
          </p:nvSpPr>
          <p:spPr>
            <a:xfrm>
              <a:off x="41868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5" name="Google Shape;1695;p313"/>
            <p:cNvSpPr/>
            <p:nvPr/>
          </p:nvSpPr>
          <p:spPr>
            <a:xfrm>
              <a:off x="40471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6" name="Google Shape;1696;p313"/>
            <p:cNvSpPr/>
            <p:nvPr/>
          </p:nvSpPr>
          <p:spPr>
            <a:xfrm>
              <a:off x="39074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7" name="Google Shape;1697;p313"/>
            <p:cNvSpPr/>
            <p:nvPr/>
          </p:nvSpPr>
          <p:spPr>
            <a:xfrm>
              <a:off x="51647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8" name="Google Shape;1698;p313"/>
            <p:cNvSpPr/>
            <p:nvPr/>
          </p:nvSpPr>
          <p:spPr>
            <a:xfrm>
              <a:off x="50250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9" name="Google Shape;1699;p313"/>
            <p:cNvSpPr/>
            <p:nvPr/>
          </p:nvSpPr>
          <p:spPr>
            <a:xfrm>
              <a:off x="48853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0" name="Google Shape;1700;p313"/>
            <p:cNvSpPr/>
            <p:nvPr/>
          </p:nvSpPr>
          <p:spPr>
            <a:xfrm>
              <a:off x="47456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1701" name="Google Shape;1701;p313"/>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2000" b="1" i="1" u="none" strike="noStrike" cap="none">
                <a:solidFill>
                  <a:schemeClr val="lt2"/>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Caption">
  <p:cSld name="1_Caption Fiqkk2h2H6o=">
    <p:spTree>
      <p:nvGrpSpPr>
        <p:cNvPr id="1" name="Shape 1702"/>
        <p:cNvGrpSpPr/>
        <p:nvPr/>
      </p:nvGrpSpPr>
      <p:grpSpPr>
        <a:xfrm>
          <a:off x="0" y="0"/>
          <a:ext cx="0" cy="0"/>
          <a:chOff x="0" y="0"/>
          <a:chExt cx="0" cy="0"/>
        </a:xfrm>
      </p:grpSpPr>
      <p:sp>
        <p:nvSpPr>
          <p:cNvPr id="1703" name="Google Shape;1703;p314"/>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704" name="Google Shape;1704;p314"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1705" name="Google Shape;1705;p314"/>
          <p:cNvGrpSpPr/>
          <p:nvPr/>
        </p:nvGrpSpPr>
        <p:grpSpPr>
          <a:xfrm>
            <a:off x="3907491" y="3547977"/>
            <a:ext cx="1329018" cy="71718"/>
            <a:chOff x="3837640" y="2865532"/>
            <a:chExt cx="1329018" cy="71718"/>
          </a:xfrm>
        </p:grpSpPr>
        <p:sp>
          <p:nvSpPr>
            <p:cNvPr id="1706" name="Google Shape;1706;p314"/>
            <p:cNvSpPr/>
            <p:nvPr/>
          </p:nvSpPr>
          <p:spPr>
            <a:xfrm>
              <a:off x="45361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7" name="Google Shape;1707;p314"/>
            <p:cNvSpPr/>
            <p:nvPr/>
          </p:nvSpPr>
          <p:spPr>
            <a:xfrm>
              <a:off x="43964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8" name="Google Shape;1708;p314"/>
            <p:cNvSpPr/>
            <p:nvPr/>
          </p:nvSpPr>
          <p:spPr>
            <a:xfrm>
              <a:off x="42567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9" name="Google Shape;1709;p314"/>
            <p:cNvSpPr/>
            <p:nvPr/>
          </p:nvSpPr>
          <p:spPr>
            <a:xfrm>
              <a:off x="41170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0" name="Google Shape;1710;p314"/>
            <p:cNvSpPr/>
            <p:nvPr/>
          </p:nvSpPr>
          <p:spPr>
            <a:xfrm>
              <a:off x="39773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1" name="Google Shape;1711;p314"/>
            <p:cNvSpPr/>
            <p:nvPr/>
          </p:nvSpPr>
          <p:spPr>
            <a:xfrm>
              <a:off x="38376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2" name="Google Shape;1712;p314"/>
            <p:cNvSpPr/>
            <p:nvPr/>
          </p:nvSpPr>
          <p:spPr>
            <a:xfrm>
              <a:off x="50949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3" name="Google Shape;1713;p314"/>
            <p:cNvSpPr/>
            <p:nvPr/>
          </p:nvSpPr>
          <p:spPr>
            <a:xfrm>
              <a:off x="49552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4" name="Google Shape;1714;p314"/>
            <p:cNvSpPr/>
            <p:nvPr/>
          </p:nvSpPr>
          <p:spPr>
            <a:xfrm>
              <a:off x="48155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5" name="Google Shape;1715;p314"/>
            <p:cNvSpPr/>
            <p:nvPr/>
          </p:nvSpPr>
          <p:spPr>
            <a:xfrm>
              <a:off x="46758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1716" name="Google Shape;1716;p314"/>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2000" b="1" i="1" u="none" strike="noStrike" cap="none">
                <a:solidFill>
                  <a:schemeClr val="accen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Caption">
  <p:cSld name="1_Caption odHUCw+y0GI=">
    <p:spTree>
      <p:nvGrpSpPr>
        <p:cNvPr id="1" name="Shape 1717"/>
        <p:cNvGrpSpPr/>
        <p:nvPr/>
      </p:nvGrpSpPr>
      <p:grpSpPr>
        <a:xfrm>
          <a:off x="0" y="0"/>
          <a:ext cx="0" cy="0"/>
          <a:chOff x="0" y="0"/>
          <a:chExt cx="0" cy="0"/>
        </a:xfrm>
      </p:grpSpPr>
      <p:pic>
        <p:nvPicPr>
          <p:cNvPr id="1718" name="Google Shape;1718;p315" descr="Background pattern&#10;&#10;Description automatically generated with medium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719" name="Google Shape;1719;p315" descr="A group of people sitting at a table&#10;&#10;Description automatically generated with low confidence"/>
          <p:cNvPicPr preferRelativeResize="0"/>
          <p:nvPr/>
        </p:nvPicPr>
        <p:blipFill rotWithShape="1">
          <a:blip r:embed="rId3">
            <a:alphaModFix/>
          </a:blip>
          <a:srcRect l="11613" t="29182"/>
          <a:stretch/>
        </p:blipFill>
        <p:spPr>
          <a:xfrm>
            <a:off x="4864308" y="0"/>
            <a:ext cx="4279692" cy="5143500"/>
          </a:xfrm>
          <a:prstGeom prst="rect">
            <a:avLst/>
          </a:prstGeom>
          <a:noFill/>
          <a:ln>
            <a:noFill/>
          </a:ln>
        </p:spPr>
      </p:pic>
      <p:pic>
        <p:nvPicPr>
          <p:cNvPr id="1720" name="Google Shape;1720;p315" descr="Shape&#10;&#10;Description automatically generated with low confidence"/>
          <p:cNvPicPr preferRelativeResize="0"/>
          <p:nvPr/>
        </p:nvPicPr>
        <p:blipFill rotWithShape="1">
          <a:blip r:embed="rId4">
            <a:alphaModFix/>
          </a:blip>
          <a:srcRect/>
          <a:stretch/>
        </p:blipFill>
        <p:spPr>
          <a:xfrm>
            <a:off x="0" y="0"/>
            <a:ext cx="9144000" cy="5143500"/>
          </a:xfrm>
          <a:prstGeom prst="rect">
            <a:avLst/>
          </a:prstGeom>
          <a:noFill/>
          <a:ln>
            <a:noFill/>
          </a:ln>
        </p:spPr>
      </p:pic>
      <p:sp>
        <p:nvSpPr>
          <p:cNvPr id="1721" name="Google Shape;1721;p315"/>
          <p:cNvSpPr/>
          <p:nvPr/>
        </p:nvSpPr>
        <p:spPr>
          <a:xfrm>
            <a:off x="0" y="1107751"/>
            <a:ext cx="4864308" cy="292799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722" name="Google Shape;1722;p315"/>
          <p:cNvSpPr/>
          <p:nvPr/>
        </p:nvSpPr>
        <p:spPr>
          <a:xfrm>
            <a:off x="185197" y="1339045"/>
            <a:ext cx="69448" cy="2465408"/>
          </a:xfrm>
          <a:prstGeom prst="rect">
            <a:avLst/>
          </a:prstGeom>
          <a:solidFill>
            <a:schemeClr val="l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723" name="Google Shape;1723;p315"/>
          <p:cNvSpPr txBox="1">
            <a:spLocks noGrp="1"/>
          </p:cNvSpPr>
          <p:nvPr>
            <p:ph type="title"/>
          </p:nvPr>
        </p:nvSpPr>
        <p:spPr>
          <a:xfrm>
            <a:off x="387873" y="1377777"/>
            <a:ext cx="3421450" cy="459275"/>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2000" b="1" i="1"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724" name="Google Shape;1724;p315"/>
          <p:cNvSpPr txBox="1">
            <a:spLocks noGrp="1"/>
          </p:cNvSpPr>
          <p:nvPr>
            <p:ph type="body" idx="1"/>
          </p:nvPr>
        </p:nvSpPr>
        <p:spPr>
          <a:xfrm>
            <a:off x="387873" y="1985160"/>
            <a:ext cx="4343206" cy="1819294"/>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Caption">
  <p:cSld name="1_Caption nWgfZNftxRw=">
    <p:spTree>
      <p:nvGrpSpPr>
        <p:cNvPr id="1" name="Shape 1725"/>
        <p:cNvGrpSpPr/>
        <p:nvPr/>
      </p:nvGrpSpPr>
      <p:grpSpPr>
        <a:xfrm>
          <a:off x="0" y="0"/>
          <a:ext cx="0" cy="0"/>
          <a:chOff x="0" y="0"/>
          <a:chExt cx="0" cy="0"/>
        </a:xfrm>
      </p:grpSpPr>
      <p:pic>
        <p:nvPicPr>
          <p:cNvPr id="1726" name="Google Shape;1726;p316"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27" name="Google Shape;1727;p316"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728" name="Google Shape;1728;p316"/>
          <p:cNvGrpSpPr/>
          <p:nvPr/>
        </p:nvGrpSpPr>
        <p:grpSpPr>
          <a:xfrm>
            <a:off x="-900" y="1034935"/>
            <a:ext cx="9146700" cy="1842077"/>
            <a:chOff x="-900" y="1034935"/>
            <a:chExt cx="9146700" cy="1842077"/>
          </a:xfrm>
        </p:grpSpPr>
        <p:sp>
          <p:nvSpPr>
            <p:cNvPr id="1729" name="Google Shape;1729;p316"/>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1730" name="Google Shape;1730;p316"/>
            <p:cNvCxnSpPr/>
            <p:nvPr/>
          </p:nvCxnSpPr>
          <p:spPr>
            <a:xfrm>
              <a:off x="-900" y="1034935"/>
              <a:ext cx="9145800" cy="0"/>
            </a:xfrm>
            <a:prstGeom prst="straightConnector1">
              <a:avLst/>
            </a:prstGeom>
            <a:noFill/>
            <a:ln w="12700" cap="flat" cmpd="sng">
              <a:solidFill>
                <a:schemeClr val="accent2"/>
              </a:solidFill>
              <a:prstDash val="solid"/>
              <a:round/>
              <a:headEnd type="none" w="sm" len="sm"/>
              <a:tailEnd type="none" w="sm" len="sm"/>
            </a:ln>
          </p:spPr>
        </p:cxnSp>
      </p:grpSp>
      <p:pic>
        <p:nvPicPr>
          <p:cNvPr id="1731" name="Google Shape;1731;p316"/>
          <p:cNvPicPr preferRelativeResize="0"/>
          <p:nvPr/>
        </p:nvPicPr>
        <p:blipFill rotWithShape="1">
          <a:blip r:embed="rId4">
            <a:alphaModFix/>
          </a:blip>
          <a:srcRect/>
          <a:stretch/>
        </p:blipFill>
        <p:spPr>
          <a:xfrm>
            <a:off x="244973" y="966439"/>
            <a:ext cx="4181755" cy="4151489"/>
          </a:xfrm>
          <a:prstGeom prst="rect">
            <a:avLst/>
          </a:prstGeom>
          <a:noFill/>
          <a:ln>
            <a:noFill/>
          </a:ln>
        </p:spPr>
      </p:pic>
      <p:sp>
        <p:nvSpPr>
          <p:cNvPr id="1732" name="Google Shape;1732;p316"/>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accent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Caption">
  <p:cSld name="1_Caption zPBrfs17CEA=">
    <p:spTree>
      <p:nvGrpSpPr>
        <p:cNvPr id="1" name="Shape 1733"/>
        <p:cNvGrpSpPr/>
        <p:nvPr/>
      </p:nvGrpSpPr>
      <p:grpSpPr>
        <a:xfrm>
          <a:off x="0" y="0"/>
          <a:ext cx="0" cy="0"/>
          <a:chOff x="0" y="0"/>
          <a:chExt cx="0" cy="0"/>
        </a:xfrm>
      </p:grpSpPr>
      <p:pic>
        <p:nvPicPr>
          <p:cNvPr id="1734" name="Google Shape;1734;p317"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35" name="Google Shape;1735;p31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cxnSp>
        <p:nvCxnSpPr>
          <p:cNvPr id="1736" name="Google Shape;1736;p317"/>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1737" name="Google Shape;1737;p317"/>
          <p:cNvSpPr/>
          <p:nvPr/>
        </p:nvSpPr>
        <p:spPr>
          <a:xfrm>
            <a:off x="0" y="1037770"/>
            <a:ext cx="9144000" cy="1613989"/>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738" name="Google Shape;1738;p317"/>
          <p:cNvPicPr preferRelativeResize="0"/>
          <p:nvPr/>
        </p:nvPicPr>
        <p:blipFill rotWithShape="1">
          <a:blip r:embed="rId4">
            <a:alphaModFix/>
          </a:blip>
          <a:srcRect t="-453" b="47599"/>
          <a:stretch/>
        </p:blipFill>
        <p:spPr>
          <a:xfrm flipH="1">
            <a:off x="349865" y="721112"/>
            <a:ext cx="3612538" cy="4395173"/>
          </a:xfrm>
          <a:prstGeom prst="rect">
            <a:avLst/>
          </a:prstGeom>
          <a:noFill/>
          <a:ln>
            <a:noFill/>
          </a:ln>
        </p:spPr>
      </p:pic>
      <p:sp>
        <p:nvSpPr>
          <p:cNvPr id="1739" name="Google Shape;1739;p317"/>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Caption">
  <p:cSld name="1_Caption 09fAr2Fmnqc=">
    <p:spTree>
      <p:nvGrpSpPr>
        <p:cNvPr id="1" name="Shape 1740"/>
        <p:cNvGrpSpPr/>
        <p:nvPr/>
      </p:nvGrpSpPr>
      <p:grpSpPr>
        <a:xfrm>
          <a:off x="0" y="0"/>
          <a:ext cx="0" cy="0"/>
          <a:chOff x="0" y="0"/>
          <a:chExt cx="0" cy="0"/>
        </a:xfrm>
      </p:grpSpPr>
      <p:pic>
        <p:nvPicPr>
          <p:cNvPr id="1741" name="Google Shape;1741;p318"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42" name="Google Shape;1742;p318"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743" name="Google Shape;1743;p318"/>
          <p:cNvGrpSpPr/>
          <p:nvPr/>
        </p:nvGrpSpPr>
        <p:grpSpPr>
          <a:xfrm>
            <a:off x="-900" y="1034935"/>
            <a:ext cx="9146700" cy="1842077"/>
            <a:chOff x="-900" y="1034935"/>
            <a:chExt cx="9146700" cy="1842077"/>
          </a:xfrm>
        </p:grpSpPr>
        <p:sp>
          <p:nvSpPr>
            <p:cNvPr id="1744" name="Google Shape;1744;p318"/>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1745" name="Google Shape;1745;p318"/>
            <p:cNvCxnSpPr/>
            <p:nvPr/>
          </p:nvCxnSpPr>
          <p:spPr>
            <a:xfrm>
              <a:off x="-900" y="1034935"/>
              <a:ext cx="9145800" cy="0"/>
            </a:xfrm>
            <a:prstGeom prst="straightConnector1">
              <a:avLst/>
            </a:prstGeom>
            <a:noFill/>
            <a:ln w="12700" cap="flat" cmpd="sng">
              <a:solidFill>
                <a:schemeClr val="dk2"/>
              </a:solidFill>
              <a:prstDash val="solid"/>
              <a:round/>
              <a:headEnd type="none" w="sm" len="sm"/>
              <a:tailEnd type="none" w="sm" len="sm"/>
            </a:ln>
          </p:spPr>
        </p:cxnSp>
      </p:grpSp>
      <p:pic>
        <p:nvPicPr>
          <p:cNvPr id="1746" name="Google Shape;1746;p318"/>
          <p:cNvPicPr preferRelativeResize="0"/>
          <p:nvPr/>
        </p:nvPicPr>
        <p:blipFill rotWithShape="1">
          <a:blip r:embed="rId4">
            <a:alphaModFix/>
          </a:blip>
          <a:srcRect/>
          <a:stretch/>
        </p:blipFill>
        <p:spPr>
          <a:xfrm>
            <a:off x="244973" y="966439"/>
            <a:ext cx="4181755" cy="4151489"/>
          </a:xfrm>
          <a:prstGeom prst="rect">
            <a:avLst/>
          </a:prstGeom>
          <a:noFill/>
          <a:ln>
            <a:noFill/>
          </a:ln>
        </p:spPr>
      </p:pic>
      <p:sp>
        <p:nvSpPr>
          <p:cNvPr id="1747" name="Google Shape;1747;p318"/>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Caption">
  <p:cSld name="1_Caption oOPK8NqaGOM=">
    <p:spTree>
      <p:nvGrpSpPr>
        <p:cNvPr id="1" name="Shape 1748"/>
        <p:cNvGrpSpPr/>
        <p:nvPr/>
      </p:nvGrpSpPr>
      <p:grpSpPr>
        <a:xfrm>
          <a:off x="0" y="0"/>
          <a:ext cx="0" cy="0"/>
          <a:chOff x="0" y="0"/>
          <a:chExt cx="0" cy="0"/>
        </a:xfrm>
      </p:grpSpPr>
      <p:pic>
        <p:nvPicPr>
          <p:cNvPr id="1749" name="Google Shape;1749;p319"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50" name="Google Shape;1750;p319"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cxnSp>
        <p:nvCxnSpPr>
          <p:cNvPr id="1751" name="Google Shape;1751;p319"/>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1752" name="Google Shape;1752;p319"/>
          <p:cNvSpPr/>
          <p:nvPr/>
        </p:nvSpPr>
        <p:spPr>
          <a:xfrm>
            <a:off x="0" y="1037770"/>
            <a:ext cx="9144000" cy="161398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753" name="Google Shape;1753;p319"/>
          <p:cNvPicPr preferRelativeResize="0"/>
          <p:nvPr/>
        </p:nvPicPr>
        <p:blipFill rotWithShape="1">
          <a:blip r:embed="rId4">
            <a:alphaModFix/>
          </a:blip>
          <a:srcRect t="-453" b="47599"/>
          <a:stretch/>
        </p:blipFill>
        <p:spPr>
          <a:xfrm flipH="1">
            <a:off x="349865" y="721112"/>
            <a:ext cx="3612538" cy="4395173"/>
          </a:xfrm>
          <a:prstGeom prst="rect">
            <a:avLst/>
          </a:prstGeom>
          <a:noFill/>
          <a:ln>
            <a:noFill/>
          </a:ln>
        </p:spPr>
      </p:pic>
      <p:sp>
        <p:nvSpPr>
          <p:cNvPr id="1754" name="Google Shape;1754;p319"/>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Caption">
  <p:cSld name="1_Caption r4No7qG+OZA=">
    <p:spTree>
      <p:nvGrpSpPr>
        <p:cNvPr id="1" name="Shape 1755"/>
        <p:cNvGrpSpPr/>
        <p:nvPr/>
      </p:nvGrpSpPr>
      <p:grpSpPr>
        <a:xfrm>
          <a:off x="0" y="0"/>
          <a:ext cx="0" cy="0"/>
          <a:chOff x="0" y="0"/>
          <a:chExt cx="0" cy="0"/>
        </a:xfrm>
      </p:grpSpPr>
      <p:pic>
        <p:nvPicPr>
          <p:cNvPr id="1756" name="Google Shape;1756;p320"/>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757" name="Google Shape;1757;p320" descr="Shape&#10;&#10;Description automatically generated with low confidence"/>
          <p:cNvPicPr preferRelativeResize="0"/>
          <p:nvPr/>
        </p:nvPicPr>
        <p:blipFill rotWithShape="1">
          <a:blip r:embed="rId3">
            <a:alphaModFix/>
          </a:blip>
          <a:srcRect/>
          <a:stretch/>
        </p:blipFill>
        <p:spPr>
          <a:xfrm>
            <a:off x="0" y="0"/>
            <a:ext cx="9143990" cy="5148000"/>
          </a:xfrm>
          <a:prstGeom prst="rect">
            <a:avLst/>
          </a:prstGeom>
          <a:noFill/>
          <a:ln>
            <a:noFill/>
          </a:ln>
        </p:spPr>
      </p:pic>
      <p:pic>
        <p:nvPicPr>
          <p:cNvPr id="1758" name="Google Shape;1758;p320" descr="A picture containing text, dark, night sky&#10;&#10;Description automatically generated"/>
          <p:cNvPicPr preferRelativeResize="0"/>
          <p:nvPr/>
        </p:nvPicPr>
        <p:blipFill rotWithShape="1">
          <a:blip r:embed="rId4">
            <a:alphaModFix/>
          </a:blip>
          <a:srcRect/>
          <a:stretch/>
        </p:blipFill>
        <p:spPr>
          <a:xfrm>
            <a:off x="962283" y="914400"/>
            <a:ext cx="7219434" cy="3459480"/>
          </a:xfrm>
          <a:prstGeom prst="rect">
            <a:avLst/>
          </a:prstGeom>
          <a:noFill/>
          <a:ln>
            <a:noFill/>
          </a:ln>
        </p:spPr>
      </p:pic>
      <p:pic>
        <p:nvPicPr>
          <p:cNvPr id="1759" name="Google Shape;1759;p320" descr="Chart&#10;&#10;Description automatically generated"/>
          <p:cNvPicPr preferRelativeResize="0"/>
          <p:nvPr/>
        </p:nvPicPr>
        <p:blipFill rotWithShape="1">
          <a:blip r:embed="rId5">
            <a:alphaModFix/>
          </a:blip>
          <a:srcRect/>
          <a:stretch/>
        </p:blipFill>
        <p:spPr>
          <a:xfrm>
            <a:off x="2567940" y="1200369"/>
            <a:ext cx="4008120" cy="2742762"/>
          </a:xfrm>
          <a:prstGeom prst="rect">
            <a:avLst/>
          </a:prstGeom>
          <a:noFill/>
          <a:ln>
            <a:noFill/>
          </a:ln>
        </p:spPr>
      </p:pic>
      <p:sp>
        <p:nvSpPr>
          <p:cNvPr id="1760" name="Google Shape;1760;p320"/>
          <p:cNvSpPr txBox="1">
            <a:spLocks noGrp="1"/>
          </p:cNvSpPr>
          <p:nvPr>
            <p:ph type="body" idx="1"/>
          </p:nvPr>
        </p:nvSpPr>
        <p:spPr>
          <a:xfrm rot="-525871">
            <a:off x="2714091" y="2148474"/>
            <a:ext cx="3673884" cy="55448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3200"/>
              <a:buFont typeface="Public Sans"/>
              <a:buNone/>
              <a:defRPr sz="2800" b="1" i="1"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Caption">
  <p:cSld name="1_Caption JUt4ul/zGWI=">
    <p:spTree>
      <p:nvGrpSpPr>
        <p:cNvPr id="1" name="Shape 1761"/>
        <p:cNvGrpSpPr/>
        <p:nvPr/>
      </p:nvGrpSpPr>
      <p:grpSpPr>
        <a:xfrm>
          <a:off x="0" y="0"/>
          <a:ext cx="0" cy="0"/>
          <a:chOff x="0" y="0"/>
          <a:chExt cx="0" cy="0"/>
        </a:xfrm>
      </p:grpSpPr>
      <p:grpSp>
        <p:nvGrpSpPr>
          <p:cNvPr id="1762" name="Google Shape;1762;p321"/>
          <p:cNvGrpSpPr/>
          <p:nvPr/>
        </p:nvGrpSpPr>
        <p:grpSpPr>
          <a:xfrm>
            <a:off x="444" y="0"/>
            <a:ext cx="9143556" cy="5143500"/>
            <a:chOff x="444" y="317809"/>
            <a:chExt cx="9143556" cy="5143500"/>
          </a:xfrm>
        </p:grpSpPr>
        <p:pic>
          <p:nvPicPr>
            <p:cNvPr id="1763" name="Google Shape;1763;p321"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764" name="Google Shape;1764;p321"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765" name="Google Shape;1765;p321"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pic>
        <p:nvPicPr>
          <p:cNvPr id="1766" name="Google Shape;1766;p321" descr="A picture containing text&#10;&#10;Description automatically generated"/>
          <p:cNvPicPr preferRelativeResize="0"/>
          <p:nvPr/>
        </p:nvPicPr>
        <p:blipFill rotWithShape="1">
          <a:blip r:embed="rId4">
            <a:alphaModFix amt="85000"/>
          </a:blip>
          <a:srcRect/>
          <a:stretch/>
        </p:blipFill>
        <p:spPr>
          <a:xfrm>
            <a:off x="2251213" y="1143261"/>
            <a:ext cx="4641574" cy="2799228"/>
          </a:xfrm>
          <a:prstGeom prst="rect">
            <a:avLst/>
          </a:prstGeom>
          <a:noFill/>
          <a:ln>
            <a:noFill/>
          </a:ln>
        </p:spPr>
      </p:pic>
      <p:sp>
        <p:nvSpPr>
          <p:cNvPr id="1767" name="Google Shape;1767;p321"/>
          <p:cNvSpPr txBox="1">
            <a:spLocks noGrp="1"/>
          </p:cNvSpPr>
          <p:nvPr>
            <p:ph type="body" idx="1"/>
          </p:nvPr>
        </p:nvSpPr>
        <p:spPr>
          <a:xfrm>
            <a:off x="2740961" y="1824708"/>
            <a:ext cx="3602088" cy="4724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68" name="Google Shape;1768;p321"/>
          <p:cNvSpPr txBox="1">
            <a:spLocks noGrp="1"/>
          </p:cNvSpPr>
          <p:nvPr>
            <p:ph type="body" idx="2"/>
          </p:nvPr>
        </p:nvSpPr>
        <p:spPr>
          <a:xfrm>
            <a:off x="2740960" y="2398916"/>
            <a:ext cx="3602088" cy="719671"/>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Caption">
  <p:cSld name="Discussion">
    <p:spTree>
      <p:nvGrpSpPr>
        <p:cNvPr id="1" name="Shape 1769"/>
        <p:cNvGrpSpPr/>
        <p:nvPr/>
      </p:nvGrpSpPr>
      <p:grpSpPr>
        <a:xfrm>
          <a:off x="0" y="0"/>
          <a:ext cx="0" cy="0"/>
          <a:chOff x="0" y="0"/>
          <a:chExt cx="0" cy="0"/>
        </a:xfrm>
      </p:grpSpPr>
      <p:pic>
        <p:nvPicPr>
          <p:cNvPr id="1770" name="Google Shape;1770;p322"/>
          <p:cNvPicPr preferRelativeResize="0"/>
          <p:nvPr/>
        </p:nvPicPr>
        <p:blipFill rotWithShape="1">
          <a:blip r:embed="rId2">
            <a:alphaModFix amt="70000"/>
          </a:blip>
          <a:srcRect t="1816" b="12611"/>
          <a:stretch/>
        </p:blipFill>
        <p:spPr>
          <a:xfrm>
            <a:off x="0" y="-1"/>
            <a:ext cx="9144000" cy="5143501"/>
          </a:xfrm>
          <a:prstGeom prst="rect">
            <a:avLst/>
          </a:prstGeom>
          <a:noFill/>
          <a:ln>
            <a:noFill/>
          </a:ln>
        </p:spPr>
      </p:pic>
      <p:pic>
        <p:nvPicPr>
          <p:cNvPr id="1771" name="Google Shape;1771;p322"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772" name="Google Shape;1772;p322"/>
          <p:cNvSpPr/>
          <p:nvPr/>
        </p:nvSpPr>
        <p:spPr>
          <a:xfrm>
            <a:off x="3322314" y="1790299"/>
            <a:ext cx="2539465" cy="644893"/>
          </a:xfrm>
          <a:prstGeom prst="roundRect">
            <a:avLst>
              <a:gd name="adj" fmla="val 12859"/>
            </a:avLst>
          </a:prstGeom>
          <a:solidFill>
            <a:schemeClr val="lt1"/>
          </a:solid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Public Sans"/>
              <a:ea typeface="Public Sans"/>
              <a:cs typeface="Public Sans"/>
              <a:sym typeface="Public Sans"/>
            </a:endParaRPr>
          </a:p>
        </p:txBody>
      </p:sp>
      <p:sp>
        <p:nvSpPr>
          <p:cNvPr id="1773" name="Google Shape;1773;p322"/>
          <p:cNvSpPr txBox="1">
            <a:spLocks noGrp="1"/>
          </p:cNvSpPr>
          <p:nvPr>
            <p:ph type="body" idx="1"/>
          </p:nvPr>
        </p:nvSpPr>
        <p:spPr>
          <a:xfrm>
            <a:off x="3553313" y="1914665"/>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74" name="Google Shape;1774;p322"/>
          <p:cNvSpPr txBox="1">
            <a:spLocks noGrp="1"/>
          </p:cNvSpPr>
          <p:nvPr>
            <p:ph type="body" idx="2"/>
          </p:nvPr>
        </p:nvSpPr>
        <p:spPr>
          <a:xfrm>
            <a:off x="2770956" y="2580686"/>
            <a:ext cx="3602088" cy="719671"/>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aption">
  <p:cSld name="Contents 5">
    <p:spTree>
      <p:nvGrpSpPr>
        <p:cNvPr id="1" name="Shape 72"/>
        <p:cNvGrpSpPr/>
        <p:nvPr/>
      </p:nvGrpSpPr>
      <p:grpSpPr>
        <a:xfrm>
          <a:off x="0" y="0"/>
          <a:ext cx="0" cy="0"/>
          <a:chOff x="0" y="0"/>
          <a:chExt cx="0" cy="0"/>
        </a:xfrm>
      </p:grpSpPr>
      <p:sp>
        <p:nvSpPr>
          <p:cNvPr id="73" name="Google Shape;73;p224"/>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74" name="Google Shape;74;p224"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75" name="Google Shape;75;p224"/>
          <p:cNvSpPr>
            <a:spLocks noGrp="1"/>
          </p:cNvSpPr>
          <p:nvPr>
            <p:ph type="pic" idx="2"/>
          </p:nvPr>
        </p:nvSpPr>
        <p:spPr>
          <a:xfrm>
            <a:off x="4734046" y="638171"/>
            <a:ext cx="4417249" cy="4030832"/>
          </a:xfrm>
          <a:prstGeom prst="rect">
            <a:avLst/>
          </a:prstGeom>
          <a:noFill/>
          <a:ln>
            <a:noFill/>
          </a:ln>
        </p:spPr>
      </p:sp>
      <p:sp>
        <p:nvSpPr>
          <p:cNvPr id="76" name="Google Shape;76;p224"/>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77" name="Google Shape;77;p224"/>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78" name="Google Shape;78;p224"/>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9" name="Google Shape;79;p224"/>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Caption">
  <p:cSld name="Discussion slide">
    <p:spTree>
      <p:nvGrpSpPr>
        <p:cNvPr id="1" name="Shape 1775"/>
        <p:cNvGrpSpPr/>
        <p:nvPr/>
      </p:nvGrpSpPr>
      <p:grpSpPr>
        <a:xfrm>
          <a:off x="0" y="0"/>
          <a:ext cx="0" cy="0"/>
          <a:chOff x="0" y="0"/>
          <a:chExt cx="0" cy="0"/>
        </a:xfrm>
      </p:grpSpPr>
      <p:grpSp>
        <p:nvGrpSpPr>
          <p:cNvPr id="1776" name="Google Shape;1776;p323"/>
          <p:cNvGrpSpPr/>
          <p:nvPr/>
        </p:nvGrpSpPr>
        <p:grpSpPr>
          <a:xfrm>
            <a:off x="-3149" y="1"/>
            <a:ext cx="9147149" cy="5143500"/>
            <a:chOff x="-3149" y="1"/>
            <a:chExt cx="9147149" cy="5143500"/>
          </a:xfrm>
        </p:grpSpPr>
        <p:pic>
          <p:nvPicPr>
            <p:cNvPr id="1777" name="Google Shape;1777;p323"/>
            <p:cNvPicPr preferRelativeResize="0"/>
            <p:nvPr/>
          </p:nvPicPr>
          <p:blipFill rotWithShape="1">
            <a:blip r:embed="rId2">
              <a:alphaModFix/>
            </a:blip>
            <a:srcRect t="2687" b="12936"/>
            <a:stretch/>
          </p:blipFill>
          <p:spPr>
            <a:xfrm>
              <a:off x="-3149" y="1"/>
              <a:ext cx="9144002" cy="5143500"/>
            </a:xfrm>
            <a:prstGeom prst="rect">
              <a:avLst/>
            </a:prstGeom>
            <a:noFill/>
            <a:ln>
              <a:noFill/>
            </a:ln>
          </p:spPr>
        </p:pic>
        <p:sp>
          <p:nvSpPr>
            <p:cNvPr id="1778" name="Google Shape;1778;p323"/>
            <p:cNvSpPr/>
            <p:nvPr/>
          </p:nvSpPr>
          <p:spPr>
            <a:xfrm>
              <a:off x="-938" y="2804160"/>
              <a:ext cx="9144938" cy="2339340"/>
            </a:xfrm>
            <a:prstGeom prst="rect">
              <a:avLst/>
            </a:prstGeom>
            <a:solidFill>
              <a:schemeClr val="dk2">
                <a:alpha val="7490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1779" name="Google Shape;1779;p323"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grpSp>
        <p:nvGrpSpPr>
          <p:cNvPr id="1780" name="Google Shape;1780;p323"/>
          <p:cNvGrpSpPr/>
          <p:nvPr/>
        </p:nvGrpSpPr>
        <p:grpSpPr>
          <a:xfrm>
            <a:off x="2349390" y="1908808"/>
            <a:ext cx="4506182" cy="1790703"/>
            <a:chOff x="2560319" y="1790699"/>
            <a:chExt cx="4084321" cy="1623060"/>
          </a:xfrm>
        </p:grpSpPr>
        <p:sp>
          <p:nvSpPr>
            <p:cNvPr id="1781" name="Google Shape;1781;p323"/>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1782" name="Google Shape;1782;p323"/>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1783" name="Google Shape;1783;p323"/>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84" name="Google Shape;1784;p323"/>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Caption">
  <p:cSld name="Discussion 3">
    <p:spTree>
      <p:nvGrpSpPr>
        <p:cNvPr id="1" name="Shape 1785"/>
        <p:cNvGrpSpPr/>
        <p:nvPr/>
      </p:nvGrpSpPr>
      <p:grpSpPr>
        <a:xfrm>
          <a:off x="0" y="0"/>
          <a:ext cx="0" cy="0"/>
          <a:chOff x="0" y="0"/>
          <a:chExt cx="0" cy="0"/>
        </a:xfrm>
      </p:grpSpPr>
      <p:grpSp>
        <p:nvGrpSpPr>
          <p:cNvPr id="1786" name="Google Shape;1786;p324"/>
          <p:cNvGrpSpPr/>
          <p:nvPr/>
        </p:nvGrpSpPr>
        <p:grpSpPr>
          <a:xfrm>
            <a:off x="-3149" y="1"/>
            <a:ext cx="9147149" cy="5143500"/>
            <a:chOff x="-3149" y="1"/>
            <a:chExt cx="9147149" cy="5143500"/>
          </a:xfrm>
        </p:grpSpPr>
        <p:pic>
          <p:nvPicPr>
            <p:cNvPr id="1787" name="Google Shape;1787;p324"/>
            <p:cNvPicPr preferRelativeResize="0"/>
            <p:nvPr/>
          </p:nvPicPr>
          <p:blipFill rotWithShape="1">
            <a:blip r:embed="rId2">
              <a:alphaModFix/>
            </a:blip>
            <a:srcRect t="2687" b="12936"/>
            <a:stretch/>
          </p:blipFill>
          <p:spPr>
            <a:xfrm>
              <a:off x="-3149" y="1"/>
              <a:ext cx="9144002" cy="5143500"/>
            </a:xfrm>
            <a:prstGeom prst="rect">
              <a:avLst/>
            </a:prstGeom>
            <a:noFill/>
            <a:ln>
              <a:noFill/>
            </a:ln>
          </p:spPr>
        </p:pic>
        <p:sp>
          <p:nvSpPr>
            <p:cNvPr id="1788" name="Google Shape;1788;p324"/>
            <p:cNvSpPr/>
            <p:nvPr/>
          </p:nvSpPr>
          <p:spPr>
            <a:xfrm>
              <a:off x="-938" y="2804160"/>
              <a:ext cx="9144938" cy="2339340"/>
            </a:xfrm>
            <a:prstGeom prst="rect">
              <a:avLst/>
            </a:prstGeom>
            <a:solidFill>
              <a:schemeClr val="accent1">
                <a:alpha val="7490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1789" name="Google Shape;1789;p324"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grpSp>
        <p:nvGrpSpPr>
          <p:cNvPr id="1790" name="Google Shape;1790;p324"/>
          <p:cNvGrpSpPr/>
          <p:nvPr/>
        </p:nvGrpSpPr>
        <p:grpSpPr>
          <a:xfrm>
            <a:off x="2349390" y="1908808"/>
            <a:ext cx="4506182" cy="1790703"/>
            <a:chOff x="2560319" y="1790699"/>
            <a:chExt cx="4084321" cy="1623060"/>
          </a:xfrm>
        </p:grpSpPr>
        <p:sp>
          <p:nvSpPr>
            <p:cNvPr id="1791" name="Google Shape;1791;p324"/>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1792" name="Google Shape;1792;p324"/>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1793" name="Google Shape;1793;p324"/>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accen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94" name="Google Shape;1794;p324"/>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Caption">
  <p:cSld name="1_Caption MWIvaKZLkwM=">
    <p:spTree>
      <p:nvGrpSpPr>
        <p:cNvPr id="1" name="Shape 1795"/>
        <p:cNvGrpSpPr/>
        <p:nvPr/>
      </p:nvGrpSpPr>
      <p:grpSpPr>
        <a:xfrm>
          <a:off x="0" y="0"/>
          <a:ext cx="0" cy="0"/>
          <a:chOff x="0" y="0"/>
          <a:chExt cx="0" cy="0"/>
        </a:xfrm>
      </p:grpSpPr>
      <p:sp>
        <p:nvSpPr>
          <p:cNvPr id="1796" name="Google Shape;1796;p325"/>
          <p:cNvSpPr/>
          <p:nvPr/>
        </p:nvSpPr>
        <p:spPr>
          <a:xfrm>
            <a:off x="4690334" y="0"/>
            <a:ext cx="4453668" cy="5139879"/>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797" name="Google Shape;1797;p325" descr="Shape&#10;&#10;Description automatically generated with low confidence"/>
          <p:cNvSpPr/>
          <p:nvPr/>
        </p:nvSpPr>
        <p:spPr>
          <a:xfrm>
            <a:off x="0" y="0"/>
            <a:ext cx="9144000" cy="5143500"/>
          </a:xfrm>
          <a:prstGeom prst="rect">
            <a:avLst/>
          </a:prstGeom>
          <a:solidFill>
            <a:srgbClr val="FFFFFF"/>
          </a:solidFill>
          <a:ln>
            <a:noFill/>
          </a:ln>
        </p:spPr>
      </p:sp>
      <p:sp>
        <p:nvSpPr>
          <p:cNvPr id="1798" name="Google Shape;1798;p325"/>
          <p:cNvSpPr>
            <a:spLocks noGrp="1"/>
          </p:cNvSpPr>
          <p:nvPr>
            <p:ph type="pic" idx="2"/>
          </p:nvPr>
        </p:nvSpPr>
        <p:spPr>
          <a:xfrm>
            <a:off x="-1" y="0"/>
            <a:ext cx="4690335" cy="5139879"/>
          </a:xfrm>
          <a:prstGeom prst="rect">
            <a:avLst/>
          </a:prstGeom>
          <a:noFill/>
          <a:ln>
            <a:noFill/>
          </a:ln>
        </p:spPr>
      </p:sp>
      <p:sp>
        <p:nvSpPr>
          <p:cNvPr id="1799" name="Google Shape;1799;p325"/>
          <p:cNvSpPr/>
          <p:nvPr/>
        </p:nvSpPr>
        <p:spPr>
          <a:xfrm>
            <a:off x="4548336" y="420700"/>
            <a:ext cx="4595664" cy="428172"/>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00" name="Google Shape;1800;p325"/>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01" name="Google Shape;1801;p325"/>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Caption">
  <p:cSld name="1_Caption EI4xA18PJAQ=">
    <p:spTree>
      <p:nvGrpSpPr>
        <p:cNvPr id="1" name="Shape 1802"/>
        <p:cNvGrpSpPr/>
        <p:nvPr/>
      </p:nvGrpSpPr>
      <p:grpSpPr>
        <a:xfrm>
          <a:off x="0" y="0"/>
          <a:ext cx="0" cy="0"/>
          <a:chOff x="0" y="0"/>
          <a:chExt cx="0" cy="0"/>
        </a:xfrm>
      </p:grpSpPr>
      <p:sp>
        <p:nvSpPr>
          <p:cNvPr id="1803" name="Google Shape;1803;p326"/>
          <p:cNvSpPr/>
          <p:nvPr/>
        </p:nvSpPr>
        <p:spPr>
          <a:xfrm>
            <a:off x="4690334" y="0"/>
            <a:ext cx="4453668" cy="513987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804" name="Google Shape;1804;p326" descr="Shape&#10;&#10;Description automatically generated with low confidence"/>
          <p:cNvSpPr/>
          <p:nvPr/>
        </p:nvSpPr>
        <p:spPr>
          <a:xfrm>
            <a:off x="0" y="0"/>
            <a:ext cx="9144000" cy="5143500"/>
          </a:xfrm>
          <a:prstGeom prst="rect">
            <a:avLst/>
          </a:prstGeom>
          <a:solidFill>
            <a:srgbClr val="FFFFFF"/>
          </a:solidFill>
          <a:ln>
            <a:noFill/>
          </a:ln>
        </p:spPr>
      </p:sp>
      <p:sp>
        <p:nvSpPr>
          <p:cNvPr id="1805" name="Google Shape;1805;p326"/>
          <p:cNvSpPr>
            <a:spLocks noGrp="1"/>
          </p:cNvSpPr>
          <p:nvPr>
            <p:ph type="pic" idx="2"/>
          </p:nvPr>
        </p:nvSpPr>
        <p:spPr>
          <a:xfrm>
            <a:off x="-1" y="0"/>
            <a:ext cx="4690335" cy="5139879"/>
          </a:xfrm>
          <a:prstGeom prst="rect">
            <a:avLst/>
          </a:prstGeom>
          <a:noFill/>
          <a:ln>
            <a:noFill/>
          </a:ln>
        </p:spPr>
      </p:sp>
      <p:sp>
        <p:nvSpPr>
          <p:cNvPr id="1806" name="Google Shape;1806;p326"/>
          <p:cNvSpPr/>
          <p:nvPr/>
        </p:nvSpPr>
        <p:spPr>
          <a:xfrm>
            <a:off x="4548336" y="420700"/>
            <a:ext cx="4595664" cy="428172"/>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07" name="Google Shape;1807;p326"/>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08" name="Google Shape;1808;p326"/>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Caption">
  <p:cSld name="1_Caption bVJgTm3UpWw=">
    <p:spTree>
      <p:nvGrpSpPr>
        <p:cNvPr id="1" name="Shape 1809"/>
        <p:cNvGrpSpPr/>
        <p:nvPr/>
      </p:nvGrpSpPr>
      <p:grpSpPr>
        <a:xfrm>
          <a:off x="0" y="0"/>
          <a:ext cx="0" cy="0"/>
          <a:chOff x="0" y="0"/>
          <a:chExt cx="0" cy="0"/>
        </a:xfrm>
      </p:grpSpPr>
      <p:sp>
        <p:nvSpPr>
          <p:cNvPr id="1810" name="Google Shape;1810;p327"/>
          <p:cNvSpPr/>
          <p:nvPr/>
        </p:nvSpPr>
        <p:spPr>
          <a:xfrm>
            <a:off x="4690334" y="0"/>
            <a:ext cx="4453668" cy="513987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811" name="Google Shape;1811;p327" descr="Shape&#10;&#10;Description automatically generated with low confidence"/>
          <p:cNvSpPr/>
          <p:nvPr/>
        </p:nvSpPr>
        <p:spPr>
          <a:xfrm>
            <a:off x="0" y="0"/>
            <a:ext cx="9144000" cy="5143500"/>
          </a:xfrm>
          <a:prstGeom prst="rect">
            <a:avLst/>
          </a:prstGeom>
          <a:solidFill>
            <a:srgbClr val="FFFFFF"/>
          </a:solidFill>
          <a:ln>
            <a:noFill/>
          </a:ln>
        </p:spPr>
      </p:sp>
      <p:sp>
        <p:nvSpPr>
          <p:cNvPr id="1812" name="Google Shape;1812;p327"/>
          <p:cNvSpPr>
            <a:spLocks noGrp="1"/>
          </p:cNvSpPr>
          <p:nvPr>
            <p:ph type="pic" idx="2"/>
          </p:nvPr>
        </p:nvSpPr>
        <p:spPr>
          <a:xfrm>
            <a:off x="-1" y="0"/>
            <a:ext cx="4690335" cy="5139879"/>
          </a:xfrm>
          <a:prstGeom prst="rect">
            <a:avLst/>
          </a:prstGeom>
          <a:noFill/>
          <a:ln>
            <a:noFill/>
          </a:ln>
        </p:spPr>
      </p:sp>
      <p:sp>
        <p:nvSpPr>
          <p:cNvPr id="1813" name="Google Shape;1813;p327"/>
          <p:cNvSpPr/>
          <p:nvPr/>
        </p:nvSpPr>
        <p:spPr>
          <a:xfrm>
            <a:off x="4548336" y="420700"/>
            <a:ext cx="4595664" cy="428172"/>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14" name="Google Shape;1814;p327"/>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15" name="Google Shape;1815;p327"/>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Caption">
  <p:cSld name="Guided activity">
    <p:spTree>
      <p:nvGrpSpPr>
        <p:cNvPr id="1" name="Shape 1816"/>
        <p:cNvGrpSpPr/>
        <p:nvPr/>
      </p:nvGrpSpPr>
      <p:grpSpPr>
        <a:xfrm>
          <a:off x="0" y="0"/>
          <a:ext cx="0" cy="0"/>
          <a:chOff x="0" y="0"/>
          <a:chExt cx="0" cy="0"/>
        </a:xfrm>
      </p:grpSpPr>
      <p:sp>
        <p:nvSpPr>
          <p:cNvPr id="1817" name="Google Shape;1817;p328"/>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chemeClr val="lt1"/>
              </a:solidFill>
              <a:latin typeface="Public Sans"/>
              <a:ea typeface="Public Sans"/>
              <a:cs typeface="Public Sans"/>
              <a:sym typeface="Public Sans"/>
            </a:endParaRPr>
          </a:p>
        </p:txBody>
      </p:sp>
      <p:pic>
        <p:nvPicPr>
          <p:cNvPr id="1818" name="Google Shape;1818;p328" descr="Background pattern&#10;&#10;Description automatically generated"/>
          <p:cNvPicPr preferRelativeResize="0"/>
          <p:nvPr/>
        </p:nvPicPr>
        <p:blipFill rotWithShape="1">
          <a:blip r:embed="rId2">
            <a:alphaModFix/>
          </a:blip>
          <a:srcRect l="20567" r="20566" b="45930"/>
          <a:stretch/>
        </p:blipFill>
        <p:spPr>
          <a:xfrm rot="5400000">
            <a:off x="5391150" y="1390650"/>
            <a:ext cx="5143500" cy="2362200"/>
          </a:xfrm>
          <a:prstGeom prst="rect">
            <a:avLst/>
          </a:prstGeom>
          <a:solidFill>
            <a:schemeClr val="dk2"/>
          </a:solidFill>
          <a:ln>
            <a:noFill/>
          </a:ln>
        </p:spPr>
      </p:pic>
      <p:sp>
        <p:nvSpPr>
          <p:cNvPr id="1819" name="Google Shape;1819;p328" descr="Shape&#10;&#10;Description automatically generated with low confidence"/>
          <p:cNvSpPr/>
          <p:nvPr/>
        </p:nvSpPr>
        <p:spPr>
          <a:xfrm>
            <a:off x="0" y="0"/>
            <a:ext cx="9144000" cy="5143500"/>
          </a:xfrm>
          <a:prstGeom prst="rect">
            <a:avLst/>
          </a:prstGeom>
          <a:solidFill>
            <a:srgbClr val="FFFFFF"/>
          </a:solidFill>
          <a:ln>
            <a:noFill/>
          </a:ln>
        </p:spPr>
      </p:sp>
      <p:cxnSp>
        <p:nvCxnSpPr>
          <p:cNvPr id="1820" name="Google Shape;1820;p328"/>
          <p:cNvCxnSpPr/>
          <p:nvPr/>
        </p:nvCxnSpPr>
        <p:spPr>
          <a:xfrm>
            <a:off x="777369" y="2062045"/>
            <a:ext cx="0" cy="1882258"/>
          </a:xfrm>
          <a:prstGeom prst="straightConnector1">
            <a:avLst/>
          </a:prstGeom>
          <a:noFill/>
          <a:ln w="38100" cap="flat" cmpd="sng">
            <a:solidFill>
              <a:srgbClr val="22366A"/>
            </a:solidFill>
            <a:prstDash val="solid"/>
            <a:miter lim="800000"/>
            <a:headEnd type="none" w="sm" len="sm"/>
            <a:tailEnd type="none" w="sm" len="sm"/>
          </a:ln>
        </p:spPr>
      </p:cxnSp>
      <p:pic>
        <p:nvPicPr>
          <p:cNvPr id="1821" name="Google Shape;1821;p328" descr="A picture containing indoor&#10;&#10;Description automatically generated"/>
          <p:cNvPicPr preferRelativeResize="0"/>
          <p:nvPr/>
        </p:nvPicPr>
        <p:blipFill rotWithShape="1">
          <a:blip r:embed="rId3">
            <a:alphaModFix/>
          </a:blip>
          <a:srcRect l="20443" r="22451"/>
          <a:stretch/>
        </p:blipFill>
        <p:spPr>
          <a:xfrm>
            <a:off x="5353758" y="1004593"/>
            <a:ext cx="2781568" cy="3247434"/>
          </a:xfrm>
          <a:prstGeom prst="rect">
            <a:avLst/>
          </a:prstGeom>
          <a:noFill/>
          <a:ln w="28575" cap="flat" cmpd="sng">
            <a:solidFill>
              <a:srgbClr val="D8D8D8"/>
            </a:solidFill>
            <a:prstDash val="solid"/>
            <a:round/>
            <a:headEnd type="none" w="sm" len="sm"/>
            <a:tailEnd type="none" w="sm" len="sm"/>
          </a:ln>
        </p:spPr>
      </p:pic>
      <p:sp>
        <p:nvSpPr>
          <p:cNvPr id="1822" name="Google Shape;1822;p328"/>
          <p:cNvSpPr txBox="1">
            <a:spLocks noGrp="1"/>
          </p:cNvSpPr>
          <p:nvPr>
            <p:ph type="body" idx="1"/>
          </p:nvPr>
        </p:nvSpPr>
        <p:spPr>
          <a:xfrm>
            <a:off x="912063" y="2052267"/>
            <a:ext cx="3673884" cy="1882257"/>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dk1"/>
              </a:buClr>
              <a:buSzPts val="1500"/>
              <a:buFont typeface="Noto Sans Symbols"/>
              <a:buChar char="▪"/>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23" name="Google Shape;1823;p328"/>
          <p:cNvSpPr txBox="1">
            <a:spLocks noGrp="1"/>
          </p:cNvSpPr>
          <p:nvPr>
            <p:ph type="title"/>
          </p:nvPr>
        </p:nvSpPr>
        <p:spPr>
          <a:xfrm>
            <a:off x="912063" y="1246189"/>
            <a:ext cx="3673884" cy="5868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800"/>
              <a:buFont typeface="Public Sans"/>
              <a:buNone/>
              <a:defRPr sz="28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Caption">
  <p:cSld name="1_Caption btCKij3Zla0=">
    <p:spTree>
      <p:nvGrpSpPr>
        <p:cNvPr id="1" name="Shape 1824"/>
        <p:cNvGrpSpPr/>
        <p:nvPr/>
      </p:nvGrpSpPr>
      <p:grpSpPr>
        <a:xfrm>
          <a:off x="0" y="0"/>
          <a:ext cx="0" cy="0"/>
          <a:chOff x="0" y="0"/>
          <a:chExt cx="0" cy="0"/>
        </a:xfrm>
      </p:grpSpPr>
      <p:pic>
        <p:nvPicPr>
          <p:cNvPr id="1825" name="Google Shape;1825;p329" descr="A picture containing graphical user interface&#10;&#10;Description automatically generated"/>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1826" name="Google Shape;1826;p329" descr="Shape&#10;&#10;Description automatically generated with low confidence"/>
          <p:cNvSpPr/>
          <p:nvPr/>
        </p:nvSpPr>
        <p:spPr>
          <a:xfrm>
            <a:off x="0" y="0"/>
            <a:ext cx="9144000" cy="5143500"/>
          </a:xfrm>
          <a:prstGeom prst="rect">
            <a:avLst/>
          </a:prstGeom>
          <a:solidFill>
            <a:srgbClr val="FFFFFF"/>
          </a:solidFill>
          <a:ln>
            <a:noFill/>
          </a:ln>
        </p:spPr>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matchingName="Divider 3">
  <p:cSld name="Divider 3">
    <p:bg>
      <p:bgPr>
        <a:solidFill>
          <a:srgbClr val="FD892C"/>
        </a:solidFill>
        <a:effectLst/>
      </p:bgPr>
    </p:bg>
    <p:spTree>
      <p:nvGrpSpPr>
        <p:cNvPr id="1" name="Shape 1827"/>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ontents 6">
    <p:spTree>
      <p:nvGrpSpPr>
        <p:cNvPr id="1" name="Shape 80"/>
        <p:cNvGrpSpPr/>
        <p:nvPr/>
      </p:nvGrpSpPr>
      <p:grpSpPr>
        <a:xfrm>
          <a:off x="0" y="0"/>
          <a:ext cx="0" cy="0"/>
          <a:chOff x="0" y="0"/>
          <a:chExt cx="0" cy="0"/>
        </a:xfrm>
      </p:grpSpPr>
      <p:sp>
        <p:nvSpPr>
          <p:cNvPr id="81" name="Google Shape;81;p225"/>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82" name="Google Shape;82;p225"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83" name="Google Shape;83;p225"/>
          <p:cNvSpPr>
            <a:spLocks noGrp="1"/>
          </p:cNvSpPr>
          <p:nvPr>
            <p:ph type="pic" idx="2"/>
          </p:nvPr>
        </p:nvSpPr>
        <p:spPr>
          <a:xfrm>
            <a:off x="4734046" y="638171"/>
            <a:ext cx="4417249" cy="4030832"/>
          </a:xfrm>
          <a:prstGeom prst="rect">
            <a:avLst/>
          </a:prstGeom>
          <a:noFill/>
          <a:ln>
            <a:noFill/>
          </a:ln>
        </p:spPr>
      </p:sp>
      <p:sp>
        <p:nvSpPr>
          <p:cNvPr id="84" name="Google Shape;84;p225"/>
          <p:cNvSpPr/>
          <p:nvPr/>
        </p:nvSpPr>
        <p:spPr>
          <a:xfrm>
            <a:off x="0" y="638171"/>
            <a:ext cx="4734046" cy="4030832"/>
          </a:xfrm>
          <a:prstGeom prst="rect">
            <a:avLst/>
          </a:prstGeom>
          <a:solidFill>
            <a:schemeClr val="accent1"/>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85" name="Google Shape;85;p22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86" name="Google Shape;86;p22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7" name="Google Shape;87;p22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aption">
  <p:cSld name="Contents 7">
    <p:spTree>
      <p:nvGrpSpPr>
        <p:cNvPr id="1" name="Shape 88"/>
        <p:cNvGrpSpPr/>
        <p:nvPr/>
      </p:nvGrpSpPr>
      <p:grpSpPr>
        <a:xfrm>
          <a:off x="0" y="0"/>
          <a:ext cx="0" cy="0"/>
          <a:chOff x="0" y="0"/>
          <a:chExt cx="0" cy="0"/>
        </a:xfrm>
      </p:grpSpPr>
      <p:sp>
        <p:nvSpPr>
          <p:cNvPr id="89" name="Google Shape;89;p226"/>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90" name="Google Shape;90;p226"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91" name="Google Shape;91;p226"/>
          <p:cNvSpPr>
            <a:spLocks noGrp="1"/>
          </p:cNvSpPr>
          <p:nvPr>
            <p:ph type="pic" idx="2"/>
          </p:nvPr>
        </p:nvSpPr>
        <p:spPr>
          <a:xfrm>
            <a:off x="4734046" y="638171"/>
            <a:ext cx="4417249" cy="4030832"/>
          </a:xfrm>
          <a:prstGeom prst="rect">
            <a:avLst/>
          </a:prstGeom>
          <a:noFill/>
          <a:ln>
            <a:noFill/>
          </a:ln>
        </p:spPr>
      </p:sp>
      <p:sp>
        <p:nvSpPr>
          <p:cNvPr id="92" name="Google Shape;92;p226"/>
          <p:cNvSpPr/>
          <p:nvPr/>
        </p:nvSpPr>
        <p:spPr>
          <a:xfrm>
            <a:off x="0" y="638171"/>
            <a:ext cx="4734046" cy="4030832"/>
          </a:xfrm>
          <a:prstGeom prst="rect">
            <a:avLst/>
          </a:prstGeom>
          <a:solidFill>
            <a:schemeClr val="accent4"/>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93" name="Google Shape;93;p226"/>
          <p:cNvSpPr/>
          <p:nvPr/>
        </p:nvSpPr>
        <p:spPr>
          <a:xfrm>
            <a:off x="0" y="819942"/>
            <a:ext cx="144711" cy="323530"/>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94" name="Google Shape;94;p226"/>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5" name="Google Shape;95;p226"/>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aption">
  <p:cSld name="1_Caption 3">
    <p:spTree>
      <p:nvGrpSpPr>
        <p:cNvPr id="1" name="Shape 96"/>
        <p:cNvGrpSpPr/>
        <p:nvPr/>
      </p:nvGrpSpPr>
      <p:grpSpPr>
        <a:xfrm>
          <a:off x="0" y="0"/>
          <a:ext cx="0" cy="0"/>
          <a:chOff x="0" y="0"/>
          <a:chExt cx="0" cy="0"/>
        </a:xfrm>
      </p:grpSpPr>
      <p:pic>
        <p:nvPicPr>
          <p:cNvPr id="97" name="Google Shape;97;p227"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98" name="Google Shape;98;p22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 name="Google Shape;99;p22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0" name="Google Shape;100;p227"/>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aption">
  <p:cSld name="1_Caption 4">
    <p:spTree>
      <p:nvGrpSpPr>
        <p:cNvPr id="1" name="Shape 101"/>
        <p:cNvGrpSpPr/>
        <p:nvPr/>
      </p:nvGrpSpPr>
      <p:grpSpPr>
        <a:xfrm>
          <a:off x="0" y="0"/>
          <a:ext cx="0" cy="0"/>
          <a:chOff x="0" y="0"/>
          <a:chExt cx="0" cy="0"/>
        </a:xfrm>
      </p:grpSpPr>
      <p:pic>
        <p:nvPicPr>
          <p:cNvPr id="102" name="Google Shape;102;p228"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03" name="Google Shape;103;p22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 name="Google Shape;104;p22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5" name="Google Shape;105;p228"/>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06" name="Google Shape;106;p228"/>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07" name="Google Shape;107;p228" descr="Application&#10;&#10;Description automatically generated with low confidence"/>
          <p:cNvPicPr preferRelativeResize="0"/>
          <p:nvPr/>
        </p:nvPicPr>
        <p:blipFill rotWithShape="1">
          <a:blip r:embed="rId3">
            <a:alphaModFix/>
          </a:blip>
          <a:srcRect/>
          <a:stretch/>
        </p:blipFill>
        <p:spPr>
          <a:xfrm>
            <a:off x="2325914" y="1371153"/>
            <a:ext cx="4492172" cy="3617988"/>
          </a:xfrm>
          <a:prstGeom prst="rect">
            <a:avLst/>
          </a:prstGeom>
          <a:noFill/>
          <a:ln>
            <a:noFill/>
          </a:ln>
        </p:spPr>
      </p:pic>
      <p:sp>
        <p:nvSpPr>
          <p:cNvPr id="108" name="Google Shape;108;p228"/>
          <p:cNvSpPr txBox="1">
            <a:spLocks noGrp="1"/>
          </p:cNvSpPr>
          <p:nvPr>
            <p:ph type="body" idx="2"/>
          </p:nvPr>
        </p:nvSpPr>
        <p:spPr>
          <a:xfrm>
            <a:off x="2552068"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aption">
  <p:cSld name="1_Caption 5">
    <p:spTree>
      <p:nvGrpSpPr>
        <p:cNvPr id="1" name="Shape 109"/>
        <p:cNvGrpSpPr/>
        <p:nvPr/>
      </p:nvGrpSpPr>
      <p:grpSpPr>
        <a:xfrm>
          <a:off x="0" y="0"/>
          <a:ext cx="0" cy="0"/>
          <a:chOff x="0" y="0"/>
          <a:chExt cx="0" cy="0"/>
        </a:xfrm>
      </p:grpSpPr>
      <p:pic>
        <p:nvPicPr>
          <p:cNvPr id="110" name="Google Shape;110;p229"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11" name="Google Shape;111;p22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 name="Google Shape;112;p22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3" name="Google Shape;113;p229"/>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14" name="Google Shape;114;p229"/>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15" name="Google Shape;115;p229" descr="Application&#10;&#10;Description automatically generated with low confidence"/>
          <p:cNvPicPr preferRelativeResize="0"/>
          <p:nvPr/>
        </p:nvPicPr>
        <p:blipFill rotWithShape="1">
          <a:blip r:embed="rId3">
            <a:alphaModFix/>
          </a:blip>
          <a:srcRect/>
          <a:stretch/>
        </p:blipFill>
        <p:spPr>
          <a:xfrm>
            <a:off x="742441" y="1371153"/>
            <a:ext cx="4492172" cy="3617988"/>
          </a:xfrm>
          <a:prstGeom prst="rect">
            <a:avLst/>
          </a:prstGeom>
          <a:noFill/>
          <a:ln>
            <a:noFill/>
          </a:ln>
        </p:spPr>
      </p:pic>
      <p:sp>
        <p:nvSpPr>
          <p:cNvPr id="116" name="Google Shape;116;p229"/>
          <p:cNvSpPr txBox="1">
            <a:spLocks noGrp="1"/>
          </p:cNvSpPr>
          <p:nvPr>
            <p:ph type="body" idx="2"/>
          </p:nvPr>
        </p:nvSpPr>
        <p:spPr>
          <a:xfrm>
            <a:off x="968595"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aption">
  <p:cSld name="1_Caption 6">
    <p:spTree>
      <p:nvGrpSpPr>
        <p:cNvPr id="1" name="Shape 117"/>
        <p:cNvGrpSpPr/>
        <p:nvPr/>
      </p:nvGrpSpPr>
      <p:grpSpPr>
        <a:xfrm>
          <a:off x="0" y="0"/>
          <a:ext cx="0" cy="0"/>
          <a:chOff x="0" y="0"/>
          <a:chExt cx="0" cy="0"/>
        </a:xfrm>
      </p:grpSpPr>
      <p:pic>
        <p:nvPicPr>
          <p:cNvPr id="118" name="Google Shape;118;p230"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19" name="Google Shape;119;p23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0" name="Google Shape;120;p23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21" name="Google Shape;121;p230"/>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22" name="Google Shape;122;p230"/>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23" name="Google Shape;123;p230"/>
          <p:cNvPicPr preferRelativeResize="0"/>
          <p:nvPr/>
        </p:nvPicPr>
        <p:blipFill rotWithShape="1">
          <a:blip r:embed="rId3">
            <a:alphaModFix/>
          </a:blip>
          <a:srcRect/>
          <a:stretch/>
        </p:blipFill>
        <p:spPr>
          <a:xfrm>
            <a:off x="1703135" y="1363361"/>
            <a:ext cx="5737730" cy="3621752"/>
          </a:xfrm>
          <a:prstGeom prst="rect">
            <a:avLst/>
          </a:prstGeom>
          <a:noFill/>
          <a:ln>
            <a:noFill/>
          </a:ln>
        </p:spPr>
      </p:pic>
      <p:sp>
        <p:nvSpPr>
          <p:cNvPr id="124" name="Google Shape;124;p230"/>
          <p:cNvSpPr txBox="1">
            <a:spLocks noGrp="1"/>
          </p:cNvSpPr>
          <p:nvPr>
            <p:ph type="body" idx="2"/>
          </p:nvPr>
        </p:nvSpPr>
        <p:spPr>
          <a:xfrm>
            <a:off x="2032052" y="1886850"/>
            <a:ext cx="5071275" cy="2161037"/>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aption">
  <p:cSld name="1_Caption 7">
    <p:spTree>
      <p:nvGrpSpPr>
        <p:cNvPr id="1" name="Shape 125"/>
        <p:cNvGrpSpPr/>
        <p:nvPr/>
      </p:nvGrpSpPr>
      <p:grpSpPr>
        <a:xfrm>
          <a:off x="0" y="0"/>
          <a:ext cx="0" cy="0"/>
          <a:chOff x="0" y="0"/>
          <a:chExt cx="0" cy="0"/>
        </a:xfrm>
      </p:grpSpPr>
      <p:pic>
        <p:nvPicPr>
          <p:cNvPr id="126" name="Google Shape;126;p231"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27" name="Google Shape;127;p23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8" name="Google Shape;128;p23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29" name="Google Shape;129;p231"/>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30" name="Google Shape;130;p231"/>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31" name="Google Shape;131;p231"/>
          <p:cNvPicPr preferRelativeResize="0"/>
          <p:nvPr/>
        </p:nvPicPr>
        <p:blipFill rotWithShape="1">
          <a:blip r:embed="rId3">
            <a:alphaModFix/>
          </a:blip>
          <a:srcRect/>
          <a:stretch/>
        </p:blipFill>
        <p:spPr>
          <a:xfrm>
            <a:off x="2107222" y="1873493"/>
            <a:ext cx="4929556" cy="3111619"/>
          </a:xfrm>
          <a:prstGeom prst="rect">
            <a:avLst/>
          </a:prstGeom>
          <a:noFill/>
          <a:ln>
            <a:noFill/>
          </a:ln>
        </p:spPr>
      </p:pic>
      <p:sp>
        <p:nvSpPr>
          <p:cNvPr id="132" name="Google Shape;132;p231"/>
          <p:cNvSpPr txBox="1">
            <a:spLocks noGrp="1"/>
          </p:cNvSpPr>
          <p:nvPr>
            <p:ph type="body" idx="2"/>
          </p:nvPr>
        </p:nvSpPr>
        <p:spPr>
          <a:xfrm>
            <a:off x="2377740" y="2303181"/>
            <a:ext cx="4379900" cy="1934975"/>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aption">
  <p:cSld name="Contents 8">
    <p:spTree>
      <p:nvGrpSpPr>
        <p:cNvPr id="1" name="Shape 133"/>
        <p:cNvGrpSpPr/>
        <p:nvPr/>
      </p:nvGrpSpPr>
      <p:grpSpPr>
        <a:xfrm>
          <a:off x="0" y="0"/>
          <a:ext cx="0" cy="0"/>
          <a:chOff x="0" y="0"/>
          <a:chExt cx="0" cy="0"/>
        </a:xfrm>
      </p:grpSpPr>
      <p:pic>
        <p:nvPicPr>
          <p:cNvPr id="134" name="Google Shape;134;p232"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35" name="Google Shape;135;p232"/>
          <p:cNvSpPr/>
          <p:nvPr/>
        </p:nvSpPr>
        <p:spPr>
          <a:xfrm>
            <a:off x="4109012" y="748626"/>
            <a:ext cx="327256" cy="3808292"/>
          </a:xfrm>
          <a:prstGeom prst="rect">
            <a:avLst/>
          </a:prstGeom>
          <a:no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36" name="Google Shape;136;p232"/>
          <p:cNvSpPr>
            <a:spLocks noGrp="1"/>
          </p:cNvSpPr>
          <p:nvPr>
            <p:ph type="pic" idx="2"/>
          </p:nvPr>
        </p:nvSpPr>
        <p:spPr>
          <a:xfrm>
            <a:off x="0" y="667604"/>
            <a:ext cx="4201610" cy="3970337"/>
          </a:xfrm>
          <a:prstGeom prst="rect">
            <a:avLst/>
          </a:prstGeom>
          <a:noFill/>
          <a:ln>
            <a:noFill/>
          </a:ln>
        </p:spPr>
      </p:sp>
      <p:sp>
        <p:nvSpPr>
          <p:cNvPr id="137" name="Google Shape;137;p232"/>
          <p:cNvSpPr/>
          <p:nvPr/>
        </p:nvSpPr>
        <p:spPr>
          <a:xfrm>
            <a:off x="4436268" y="973867"/>
            <a:ext cx="4707732" cy="51392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38" name="Google Shape;138;p232"/>
          <p:cNvSpPr txBox="1">
            <a:spLocks noGrp="1"/>
          </p:cNvSpPr>
          <p:nvPr>
            <p:ph type="body" idx="1"/>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39" name="Google Shape;139;p232"/>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aption">
  <p:cSld name="Contents">
    <p:spTree>
      <p:nvGrpSpPr>
        <p:cNvPr id="1" name="Shape 10"/>
        <p:cNvGrpSpPr/>
        <p:nvPr/>
      </p:nvGrpSpPr>
      <p:grpSpPr>
        <a:xfrm>
          <a:off x="0" y="0"/>
          <a:ext cx="0" cy="0"/>
          <a:chOff x="0" y="0"/>
          <a:chExt cx="0" cy="0"/>
        </a:xfrm>
      </p:grpSpPr>
      <p:pic>
        <p:nvPicPr>
          <p:cNvPr id="11" name="Google Shape;11;p215" descr="A picture containing person, computer, indoor&#10;&#10;Description automatically generated"/>
          <p:cNvPicPr preferRelativeResize="0"/>
          <p:nvPr/>
        </p:nvPicPr>
        <p:blipFill rotWithShape="1">
          <a:blip r:embed="rId2">
            <a:alphaModFix/>
          </a:blip>
          <a:srcRect r="11110"/>
          <a:stretch/>
        </p:blipFill>
        <p:spPr>
          <a:xfrm flipH="1">
            <a:off x="0" y="0"/>
            <a:ext cx="9144000" cy="5143494"/>
          </a:xfrm>
          <a:prstGeom prst="rect">
            <a:avLst/>
          </a:prstGeom>
          <a:noFill/>
          <a:ln>
            <a:noFill/>
          </a:ln>
        </p:spPr>
      </p:pic>
      <p:pic>
        <p:nvPicPr>
          <p:cNvPr id="12" name="Google Shape;12;p215" descr="Shape&#10;&#10;Description automatically generated with low confidence"/>
          <p:cNvPicPr preferRelativeResize="0"/>
          <p:nvPr/>
        </p:nvPicPr>
        <p:blipFill rotWithShape="1">
          <a:blip r:embed="rId3">
            <a:alphaModFix/>
          </a:blip>
          <a:srcRect/>
          <a:stretch/>
        </p:blipFill>
        <p:spPr>
          <a:xfrm>
            <a:off x="0" y="6"/>
            <a:ext cx="9143990" cy="5148000"/>
          </a:xfrm>
          <a:prstGeom prst="rect">
            <a:avLst/>
          </a:prstGeom>
          <a:noFill/>
          <a:ln>
            <a:noFill/>
          </a:ln>
        </p:spPr>
      </p:pic>
      <p:sp>
        <p:nvSpPr>
          <p:cNvPr id="13" name="Google Shape;13;p215"/>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4" name="Google Shape;14;p21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5" name="Google Shape;15;p21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 name="Google Shape;16;p21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ontents 9">
    <p:spTree>
      <p:nvGrpSpPr>
        <p:cNvPr id="1" name="Shape 140"/>
        <p:cNvGrpSpPr/>
        <p:nvPr/>
      </p:nvGrpSpPr>
      <p:grpSpPr>
        <a:xfrm>
          <a:off x="0" y="0"/>
          <a:ext cx="0" cy="0"/>
          <a:chOff x="0" y="0"/>
          <a:chExt cx="0" cy="0"/>
        </a:xfrm>
      </p:grpSpPr>
      <p:pic>
        <p:nvPicPr>
          <p:cNvPr id="141" name="Google Shape;141;p233"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42" name="Google Shape;142;p233"/>
          <p:cNvSpPr/>
          <p:nvPr/>
        </p:nvSpPr>
        <p:spPr>
          <a:xfrm>
            <a:off x="4109012" y="748626"/>
            <a:ext cx="327256" cy="3808292"/>
          </a:xfrm>
          <a:prstGeom prst="rect">
            <a:avLst/>
          </a:prstGeom>
          <a:no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43" name="Google Shape;143;p233"/>
          <p:cNvSpPr>
            <a:spLocks noGrp="1"/>
          </p:cNvSpPr>
          <p:nvPr>
            <p:ph type="pic" idx="2"/>
          </p:nvPr>
        </p:nvSpPr>
        <p:spPr>
          <a:xfrm>
            <a:off x="0" y="667604"/>
            <a:ext cx="4201610" cy="3970337"/>
          </a:xfrm>
          <a:prstGeom prst="rect">
            <a:avLst/>
          </a:prstGeom>
          <a:noFill/>
          <a:ln>
            <a:noFill/>
          </a:ln>
        </p:spPr>
      </p:sp>
      <p:sp>
        <p:nvSpPr>
          <p:cNvPr id="144" name="Google Shape;144;p233"/>
          <p:cNvSpPr/>
          <p:nvPr/>
        </p:nvSpPr>
        <p:spPr>
          <a:xfrm>
            <a:off x="4436268" y="973867"/>
            <a:ext cx="4707732" cy="513923"/>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45" name="Google Shape;145;p233"/>
          <p:cNvSpPr txBox="1">
            <a:spLocks noGrp="1"/>
          </p:cNvSpPr>
          <p:nvPr>
            <p:ph type="body" idx="1"/>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46" name="Google Shape;146;p233"/>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aption">
  <p:cSld name="1_Caption 8">
    <p:spTree>
      <p:nvGrpSpPr>
        <p:cNvPr id="1" name="Shape 147"/>
        <p:cNvGrpSpPr/>
        <p:nvPr/>
      </p:nvGrpSpPr>
      <p:grpSpPr>
        <a:xfrm>
          <a:off x="0" y="0"/>
          <a:ext cx="0" cy="0"/>
          <a:chOff x="0" y="0"/>
          <a:chExt cx="0" cy="0"/>
        </a:xfrm>
      </p:grpSpPr>
      <p:sp>
        <p:nvSpPr>
          <p:cNvPr id="148" name="Google Shape;148;p234"/>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49" name="Google Shape;149;p234" descr="Shape&#10;&#10;Description automatically generated with low confidence"/>
          <p:cNvSpPr/>
          <p:nvPr/>
        </p:nvSpPr>
        <p:spPr>
          <a:xfrm>
            <a:off x="0" y="0"/>
            <a:ext cx="9144000" cy="5143500"/>
          </a:xfrm>
          <a:prstGeom prst="rect">
            <a:avLst/>
          </a:prstGeom>
          <a:solidFill>
            <a:srgbClr val="FFFFFF"/>
          </a:solidFill>
          <a:ln>
            <a:noFill/>
          </a:ln>
        </p:spPr>
      </p:sp>
      <p:sp>
        <p:nvSpPr>
          <p:cNvPr id="150" name="Google Shape;150;p234"/>
          <p:cNvSpPr>
            <a:spLocks noGrp="1"/>
          </p:cNvSpPr>
          <p:nvPr>
            <p:ph type="pic" idx="2"/>
          </p:nvPr>
        </p:nvSpPr>
        <p:spPr>
          <a:xfrm>
            <a:off x="1" y="0"/>
            <a:ext cx="4572000" cy="5143494"/>
          </a:xfrm>
          <a:prstGeom prst="rect">
            <a:avLst/>
          </a:prstGeom>
          <a:noFill/>
          <a:ln>
            <a:noFill/>
          </a:ln>
        </p:spPr>
      </p:sp>
      <p:sp>
        <p:nvSpPr>
          <p:cNvPr id="151" name="Google Shape;151;p234"/>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52" name="Google Shape;152;p234"/>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53" name="Google Shape;153;p234"/>
          <p:cNvSpPr/>
          <p:nvPr/>
        </p:nvSpPr>
        <p:spPr>
          <a:xfrm>
            <a:off x="4241543" y="1368179"/>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54" name="Google Shape;154;p234"/>
          <p:cNvSpPr>
            <a:spLocks noGrp="1"/>
          </p:cNvSpPr>
          <p:nvPr>
            <p:ph type="pic" idx="3"/>
          </p:nvPr>
        </p:nvSpPr>
        <p:spPr>
          <a:xfrm>
            <a:off x="4408678" y="1539292"/>
            <a:ext cx="318677" cy="318677"/>
          </a:xfrm>
          <a:prstGeom prst="rect">
            <a:avLst/>
          </a:prstGeom>
          <a:noFill/>
          <a:ln>
            <a:noFill/>
          </a:ln>
        </p:spPr>
      </p:sp>
      <p:sp>
        <p:nvSpPr>
          <p:cNvPr id="155" name="Google Shape;155;p234"/>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56" name="Google Shape;156;p234"/>
          <p:cNvSpPr/>
          <p:nvPr/>
        </p:nvSpPr>
        <p:spPr>
          <a:xfrm>
            <a:off x="4241543" y="2951688"/>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57" name="Google Shape;157;p234"/>
          <p:cNvSpPr>
            <a:spLocks noGrp="1"/>
          </p:cNvSpPr>
          <p:nvPr>
            <p:ph type="pic" idx="4"/>
          </p:nvPr>
        </p:nvSpPr>
        <p:spPr>
          <a:xfrm>
            <a:off x="4408678" y="3122801"/>
            <a:ext cx="318677" cy="318677"/>
          </a:xfrm>
          <a:prstGeom prst="rect">
            <a:avLst/>
          </a:prstGeom>
          <a:noFill/>
          <a:ln>
            <a:noFill/>
          </a:ln>
        </p:spPr>
      </p:sp>
      <p:sp>
        <p:nvSpPr>
          <p:cNvPr id="158" name="Google Shape;158;p234"/>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aption">
  <p:cSld name="1_Caption 9">
    <p:spTree>
      <p:nvGrpSpPr>
        <p:cNvPr id="1" name="Shape 159"/>
        <p:cNvGrpSpPr/>
        <p:nvPr/>
      </p:nvGrpSpPr>
      <p:grpSpPr>
        <a:xfrm>
          <a:off x="0" y="0"/>
          <a:ext cx="0" cy="0"/>
          <a:chOff x="0" y="0"/>
          <a:chExt cx="0" cy="0"/>
        </a:xfrm>
      </p:grpSpPr>
      <p:sp>
        <p:nvSpPr>
          <p:cNvPr id="160" name="Google Shape;160;p235"/>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1" name="Google Shape;161;p235" descr="Shape&#10;&#10;Description automatically generated with low confidence"/>
          <p:cNvSpPr/>
          <p:nvPr/>
        </p:nvSpPr>
        <p:spPr>
          <a:xfrm>
            <a:off x="0" y="0"/>
            <a:ext cx="9144000" cy="5143500"/>
          </a:xfrm>
          <a:prstGeom prst="rect">
            <a:avLst/>
          </a:prstGeom>
          <a:solidFill>
            <a:srgbClr val="FFFFFF"/>
          </a:solidFill>
          <a:ln>
            <a:noFill/>
          </a:ln>
        </p:spPr>
      </p:sp>
      <p:sp>
        <p:nvSpPr>
          <p:cNvPr id="162" name="Google Shape;162;p235"/>
          <p:cNvSpPr>
            <a:spLocks noGrp="1"/>
          </p:cNvSpPr>
          <p:nvPr>
            <p:ph type="pic" idx="2"/>
          </p:nvPr>
        </p:nvSpPr>
        <p:spPr>
          <a:xfrm>
            <a:off x="1" y="0"/>
            <a:ext cx="4572000" cy="5143494"/>
          </a:xfrm>
          <a:prstGeom prst="rect">
            <a:avLst/>
          </a:prstGeom>
          <a:noFill/>
          <a:ln>
            <a:noFill/>
          </a:ln>
        </p:spPr>
      </p:sp>
      <p:sp>
        <p:nvSpPr>
          <p:cNvPr id="163" name="Google Shape;163;p235"/>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4" name="Google Shape;164;p235"/>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65" name="Google Shape;165;p235"/>
          <p:cNvSpPr/>
          <p:nvPr/>
        </p:nvSpPr>
        <p:spPr>
          <a:xfrm>
            <a:off x="4241543" y="1368179"/>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6" name="Google Shape;166;p235"/>
          <p:cNvSpPr>
            <a:spLocks noGrp="1"/>
          </p:cNvSpPr>
          <p:nvPr>
            <p:ph type="pic" idx="3"/>
          </p:nvPr>
        </p:nvSpPr>
        <p:spPr>
          <a:xfrm>
            <a:off x="4408678" y="1539292"/>
            <a:ext cx="318677" cy="318677"/>
          </a:xfrm>
          <a:prstGeom prst="rect">
            <a:avLst/>
          </a:prstGeom>
          <a:noFill/>
          <a:ln>
            <a:noFill/>
          </a:ln>
        </p:spPr>
      </p:sp>
      <p:sp>
        <p:nvSpPr>
          <p:cNvPr id="167" name="Google Shape;167;p235"/>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68" name="Google Shape;168;p235"/>
          <p:cNvSpPr/>
          <p:nvPr/>
        </p:nvSpPr>
        <p:spPr>
          <a:xfrm>
            <a:off x="4241543" y="2951688"/>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9" name="Google Shape;169;p235"/>
          <p:cNvSpPr>
            <a:spLocks noGrp="1"/>
          </p:cNvSpPr>
          <p:nvPr>
            <p:ph type="pic" idx="4"/>
          </p:nvPr>
        </p:nvSpPr>
        <p:spPr>
          <a:xfrm>
            <a:off x="4408678" y="3122801"/>
            <a:ext cx="318677" cy="318677"/>
          </a:xfrm>
          <a:prstGeom prst="rect">
            <a:avLst/>
          </a:prstGeom>
          <a:noFill/>
          <a:ln>
            <a:noFill/>
          </a:ln>
        </p:spPr>
      </p:sp>
      <p:sp>
        <p:nvSpPr>
          <p:cNvPr id="170" name="Google Shape;170;p235"/>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aption">
  <p:cSld name="1_Caption 10">
    <p:spTree>
      <p:nvGrpSpPr>
        <p:cNvPr id="1" name="Shape 171"/>
        <p:cNvGrpSpPr/>
        <p:nvPr/>
      </p:nvGrpSpPr>
      <p:grpSpPr>
        <a:xfrm>
          <a:off x="0" y="0"/>
          <a:ext cx="0" cy="0"/>
          <a:chOff x="0" y="0"/>
          <a:chExt cx="0" cy="0"/>
        </a:xfrm>
      </p:grpSpPr>
      <p:pic>
        <p:nvPicPr>
          <p:cNvPr id="172" name="Google Shape;172;p23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73" name="Google Shape;173;p236"/>
          <p:cNvGrpSpPr/>
          <p:nvPr/>
        </p:nvGrpSpPr>
        <p:grpSpPr>
          <a:xfrm>
            <a:off x="4107305" y="941707"/>
            <a:ext cx="284686" cy="3999388"/>
            <a:chOff x="4107305" y="941707"/>
            <a:chExt cx="284686" cy="3999388"/>
          </a:xfrm>
        </p:grpSpPr>
        <p:sp>
          <p:nvSpPr>
            <p:cNvPr id="174" name="Google Shape;174;p236"/>
            <p:cNvSpPr/>
            <p:nvPr/>
          </p:nvSpPr>
          <p:spPr>
            <a:xfrm>
              <a:off x="4183432" y="1262627"/>
              <a:ext cx="208559" cy="3357548"/>
            </a:xfrm>
            <a:prstGeom prst="rect">
              <a:avLst/>
            </a:prstGeom>
            <a:solidFill>
              <a:srgbClr val="C4CF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75" name="Google Shape;175;p236"/>
            <p:cNvSpPr/>
            <p:nvPr/>
          </p:nvSpPr>
          <p:spPr>
            <a:xfrm>
              <a:off x="4112338" y="1097990"/>
              <a:ext cx="208559" cy="3686822"/>
            </a:xfrm>
            <a:prstGeom prst="rect">
              <a:avLst/>
            </a:prstGeom>
            <a:solidFill>
              <a:srgbClr val="5575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76" name="Google Shape;176;p236"/>
            <p:cNvSpPr/>
            <p:nvPr/>
          </p:nvSpPr>
          <p:spPr>
            <a:xfrm>
              <a:off x="4107305" y="941707"/>
              <a:ext cx="142497" cy="3999388"/>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
        <p:nvSpPr>
          <p:cNvPr id="177" name="Google Shape;177;p236"/>
          <p:cNvSpPr>
            <a:spLocks noGrp="1"/>
          </p:cNvSpPr>
          <p:nvPr>
            <p:ph type="pic" idx="2"/>
          </p:nvPr>
        </p:nvSpPr>
        <p:spPr>
          <a:xfrm>
            <a:off x="219360" y="856040"/>
            <a:ext cx="3958630" cy="4287460"/>
          </a:xfrm>
          <a:prstGeom prst="rect">
            <a:avLst/>
          </a:prstGeom>
          <a:noFill/>
          <a:ln>
            <a:noFill/>
          </a:ln>
        </p:spPr>
      </p:sp>
      <p:sp>
        <p:nvSpPr>
          <p:cNvPr id="178" name="Google Shape;178;p236"/>
          <p:cNvSpPr txBox="1">
            <a:spLocks noGrp="1"/>
          </p:cNvSpPr>
          <p:nvPr>
            <p:ph type="body" idx="1"/>
          </p:nvPr>
        </p:nvSpPr>
        <p:spPr>
          <a:xfrm>
            <a:off x="4524864" y="1268948"/>
            <a:ext cx="4399775" cy="3344907"/>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79" name="Google Shape;179;p23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80" name="Google Shape;180;p23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1_Title Slide">
  <p:cSld name="2_Title Slide">
    <p:spTree>
      <p:nvGrpSpPr>
        <p:cNvPr id="1" name="Shape 181"/>
        <p:cNvGrpSpPr/>
        <p:nvPr/>
      </p:nvGrpSpPr>
      <p:grpSpPr>
        <a:xfrm>
          <a:off x="0" y="0"/>
          <a:ext cx="0" cy="0"/>
          <a:chOff x="0" y="0"/>
          <a:chExt cx="0" cy="0"/>
        </a:xfrm>
      </p:grpSpPr>
      <p:pic>
        <p:nvPicPr>
          <p:cNvPr id="182" name="Google Shape;182;p23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83" name="Google Shape;183;p237"/>
          <p:cNvSpPr>
            <a:spLocks noGrp="1"/>
          </p:cNvSpPr>
          <p:nvPr>
            <p:ph type="pic" idx="2"/>
          </p:nvPr>
        </p:nvSpPr>
        <p:spPr>
          <a:xfrm>
            <a:off x="4572000" y="0"/>
            <a:ext cx="4571990" cy="5143494"/>
          </a:xfrm>
          <a:prstGeom prst="rect">
            <a:avLst/>
          </a:prstGeom>
          <a:noFill/>
          <a:ln>
            <a:noFill/>
          </a:ln>
        </p:spPr>
      </p:sp>
      <p:sp>
        <p:nvSpPr>
          <p:cNvPr id="184" name="Google Shape;184;p237"/>
          <p:cNvSpPr/>
          <p:nvPr/>
        </p:nvSpPr>
        <p:spPr>
          <a:xfrm>
            <a:off x="-1" y="1178120"/>
            <a:ext cx="4781551" cy="3333750"/>
          </a:xfrm>
          <a:prstGeom prst="rect">
            <a:avLst/>
          </a:prstGeom>
          <a:solidFill>
            <a:srgbClr val="C4CFEE">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85" name="Google Shape;185;p237"/>
          <p:cNvSpPr txBox="1">
            <a:spLocks noGrp="1"/>
          </p:cNvSpPr>
          <p:nvPr>
            <p:ph type="body" idx="1"/>
          </p:nvPr>
        </p:nvSpPr>
        <p:spPr>
          <a:xfrm>
            <a:off x="135731" y="1388586"/>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75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6" name="Google Shape;186;p23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87" name="Google Shape;187;p23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Caption">
  <p:cSld name="1_Caption 11">
    <p:spTree>
      <p:nvGrpSpPr>
        <p:cNvPr id="1" name="Shape 188"/>
        <p:cNvGrpSpPr/>
        <p:nvPr/>
      </p:nvGrpSpPr>
      <p:grpSpPr>
        <a:xfrm>
          <a:off x="0" y="0"/>
          <a:ext cx="0" cy="0"/>
          <a:chOff x="0" y="0"/>
          <a:chExt cx="0" cy="0"/>
        </a:xfrm>
      </p:grpSpPr>
      <p:pic>
        <p:nvPicPr>
          <p:cNvPr id="189" name="Google Shape;189;p23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90" name="Google Shape;190;p238"/>
          <p:cNvSpPr/>
          <p:nvPr/>
        </p:nvSpPr>
        <p:spPr>
          <a:xfrm>
            <a:off x="4135880" y="856040"/>
            <a:ext cx="142497" cy="879326"/>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91" name="Google Shape;191;p238"/>
          <p:cNvSpPr>
            <a:spLocks noGrp="1"/>
          </p:cNvSpPr>
          <p:nvPr>
            <p:ph type="pic" idx="2"/>
          </p:nvPr>
        </p:nvSpPr>
        <p:spPr>
          <a:xfrm>
            <a:off x="219360" y="856040"/>
            <a:ext cx="3958630" cy="4287460"/>
          </a:xfrm>
          <a:prstGeom prst="rect">
            <a:avLst/>
          </a:prstGeom>
          <a:noFill/>
          <a:ln>
            <a:noFill/>
          </a:ln>
        </p:spPr>
      </p:sp>
      <p:sp>
        <p:nvSpPr>
          <p:cNvPr id="192" name="Google Shape;192;p238"/>
          <p:cNvSpPr txBox="1">
            <a:spLocks noGrp="1"/>
          </p:cNvSpPr>
          <p:nvPr>
            <p:ph type="body" idx="1"/>
          </p:nvPr>
        </p:nvSpPr>
        <p:spPr>
          <a:xfrm>
            <a:off x="4480014" y="1685925"/>
            <a:ext cx="4444626" cy="2499576"/>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93" name="Google Shape;193;p23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4" name="Google Shape;194;p23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aption">
  <p:cSld name="1_Caption 12">
    <p:spTree>
      <p:nvGrpSpPr>
        <p:cNvPr id="1" name="Shape 195"/>
        <p:cNvGrpSpPr/>
        <p:nvPr/>
      </p:nvGrpSpPr>
      <p:grpSpPr>
        <a:xfrm>
          <a:off x="0" y="0"/>
          <a:ext cx="0" cy="0"/>
          <a:chOff x="0" y="0"/>
          <a:chExt cx="0" cy="0"/>
        </a:xfrm>
      </p:grpSpPr>
      <p:pic>
        <p:nvPicPr>
          <p:cNvPr id="196" name="Google Shape;196;p23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97" name="Google Shape;197;p239"/>
          <p:cNvSpPr/>
          <p:nvPr/>
        </p:nvSpPr>
        <p:spPr>
          <a:xfrm>
            <a:off x="3817856" y="656889"/>
            <a:ext cx="143829" cy="34409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98" name="Google Shape;198;p239"/>
          <p:cNvSpPr>
            <a:spLocks noGrp="1"/>
          </p:cNvSpPr>
          <p:nvPr>
            <p:ph type="pic" idx="2"/>
          </p:nvPr>
        </p:nvSpPr>
        <p:spPr>
          <a:xfrm>
            <a:off x="235670" y="0"/>
            <a:ext cx="3582186" cy="5143494"/>
          </a:xfrm>
          <a:prstGeom prst="rect">
            <a:avLst/>
          </a:prstGeom>
          <a:noFill/>
          <a:ln>
            <a:noFill/>
          </a:ln>
        </p:spPr>
      </p:sp>
      <p:sp>
        <p:nvSpPr>
          <p:cNvPr id="199" name="Google Shape;199;p239"/>
          <p:cNvSpPr txBox="1">
            <a:spLocks noGrp="1"/>
          </p:cNvSpPr>
          <p:nvPr>
            <p:ph type="title"/>
          </p:nvPr>
        </p:nvSpPr>
        <p:spPr>
          <a:xfrm>
            <a:off x="4079869"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dk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0" name="Google Shape;200;p239"/>
          <p:cNvSpPr txBox="1">
            <a:spLocks noGrp="1"/>
          </p:cNvSpPr>
          <p:nvPr>
            <p:ph type="body" idx="1"/>
          </p:nvPr>
        </p:nvSpPr>
        <p:spPr>
          <a:xfrm>
            <a:off x="4079868" y="1539292"/>
            <a:ext cx="4688211"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rgbClr val="000000"/>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aption">
  <p:cSld name="1_Caption 13">
    <p:spTree>
      <p:nvGrpSpPr>
        <p:cNvPr id="1" name="Shape 201"/>
        <p:cNvGrpSpPr/>
        <p:nvPr/>
      </p:nvGrpSpPr>
      <p:grpSpPr>
        <a:xfrm>
          <a:off x="0" y="0"/>
          <a:ext cx="0" cy="0"/>
          <a:chOff x="0" y="0"/>
          <a:chExt cx="0" cy="0"/>
        </a:xfrm>
      </p:grpSpPr>
      <p:sp>
        <p:nvSpPr>
          <p:cNvPr id="202" name="Google Shape;202;p240"/>
          <p:cNvSpPr/>
          <p:nvPr/>
        </p:nvSpPr>
        <p:spPr>
          <a:xfrm>
            <a:off x="5312964" y="0"/>
            <a:ext cx="3831036" cy="514349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03" name="Google Shape;203;p240" descr="Shape&#10;&#10;Description automatically generated with low confidence"/>
          <p:cNvSpPr/>
          <p:nvPr/>
        </p:nvSpPr>
        <p:spPr>
          <a:xfrm>
            <a:off x="0" y="0"/>
            <a:ext cx="9144000" cy="5143500"/>
          </a:xfrm>
          <a:prstGeom prst="rect">
            <a:avLst/>
          </a:prstGeom>
          <a:solidFill>
            <a:srgbClr val="FFFFFF"/>
          </a:solidFill>
          <a:ln>
            <a:noFill/>
          </a:ln>
        </p:spPr>
      </p:sp>
      <p:sp>
        <p:nvSpPr>
          <p:cNvPr id="204" name="Google Shape;204;p240"/>
          <p:cNvSpPr/>
          <p:nvPr/>
        </p:nvSpPr>
        <p:spPr>
          <a:xfrm>
            <a:off x="5302804" y="575609"/>
            <a:ext cx="143829"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05" name="Google Shape;205;p240"/>
          <p:cNvSpPr>
            <a:spLocks noGrp="1"/>
          </p:cNvSpPr>
          <p:nvPr>
            <p:ph type="pic" idx="2"/>
          </p:nvPr>
        </p:nvSpPr>
        <p:spPr>
          <a:xfrm>
            <a:off x="-1" y="0"/>
            <a:ext cx="5312965" cy="5143494"/>
          </a:xfrm>
          <a:prstGeom prst="rect">
            <a:avLst/>
          </a:prstGeom>
          <a:noFill/>
          <a:ln>
            <a:noFill/>
          </a:ln>
        </p:spPr>
      </p:sp>
      <p:sp>
        <p:nvSpPr>
          <p:cNvPr id="206" name="Google Shape;206;p240"/>
          <p:cNvSpPr txBox="1">
            <a:spLocks noGrp="1"/>
          </p:cNvSpPr>
          <p:nvPr>
            <p:ph type="title"/>
          </p:nvPr>
        </p:nvSpPr>
        <p:spPr>
          <a:xfrm>
            <a:off x="5564817" y="575609"/>
            <a:ext cx="3405248"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7" name="Google Shape;207;p240"/>
          <p:cNvSpPr txBox="1">
            <a:spLocks noGrp="1"/>
          </p:cNvSpPr>
          <p:nvPr>
            <p:ph type="body" idx="1"/>
          </p:nvPr>
        </p:nvSpPr>
        <p:spPr>
          <a:xfrm>
            <a:off x="5564818" y="1254812"/>
            <a:ext cx="3452368" cy="342894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aption">
  <p:cSld name="1_Caption 14">
    <p:spTree>
      <p:nvGrpSpPr>
        <p:cNvPr id="1" name="Shape 208"/>
        <p:cNvGrpSpPr/>
        <p:nvPr/>
      </p:nvGrpSpPr>
      <p:grpSpPr>
        <a:xfrm>
          <a:off x="0" y="0"/>
          <a:ext cx="0" cy="0"/>
          <a:chOff x="0" y="0"/>
          <a:chExt cx="0" cy="0"/>
        </a:xfrm>
      </p:grpSpPr>
      <p:sp>
        <p:nvSpPr>
          <p:cNvPr id="209" name="Google Shape;209;p241"/>
          <p:cNvSpPr/>
          <p:nvPr/>
        </p:nvSpPr>
        <p:spPr>
          <a:xfrm>
            <a:off x="0" y="-1"/>
            <a:ext cx="4898780" cy="5143498"/>
          </a:xfrm>
          <a:prstGeom prst="rect">
            <a:avLst/>
          </a:prstGeom>
          <a:solidFill>
            <a:srgbClr val="22366A"/>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050" b="0" i="0" u="none" strike="noStrike" cap="none">
              <a:solidFill>
                <a:schemeClr val="lt1"/>
              </a:solidFill>
              <a:latin typeface="Arial"/>
              <a:ea typeface="Arial"/>
              <a:cs typeface="Arial"/>
              <a:sym typeface="Arial"/>
            </a:endParaRPr>
          </a:p>
        </p:txBody>
      </p:sp>
      <p:pic>
        <p:nvPicPr>
          <p:cNvPr id="210" name="Google Shape;210;p241"/>
          <p:cNvPicPr preferRelativeResize="0"/>
          <p:nvPr/>
        </p:nvPicPr>
        <p:blipFill rotWithShape="1">
          <a:blip r:embed="rId2">
            <a:alphaModFix/>
          </a:blip>
          <a:srcRect l="20639" r="24166"/>
          <a:stretch/>
        </p:blipFill>
        <p:spPr>
          <a:xfrm>
            <a:off x="4885624" y="3"/>
            <a:ext cx="4258376" cy="5143498"/>
          </a:xfrm>
          <a:prstGeom prst="rect">
            <a:avLst/>
          </a:prstGeom>
          <a:noFill/>
          <a:ln>
            <a:noFill/>
          </a:ln>
        </p:spPr>
      </p:pic>
      <p:pic>
        <p:nvPicPr>
          <p:cNvPr id="211" name="Google Shape;211;p241"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212" name="Google Shape;212;p241"/>
          <p:cNvSpPr/>
          <p:nvPr/>
        </p:nvSpPr>
        <p:spPr>
          <a:xfrm>
            <a:off x="0" y="378373"/>
            <a:ext cx="3866493" cy="461141"/>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213" name="Google Shape;213;p241"/>
          <p:cNvSpPr txBox="1">
            <a:spLocks noGrp="1"/>
          </p:cNvSpPr>
          <p:nvPr>
            <p:ph type="title"/>
          </p:nvPr>
        </p:nvSpPr>
        <p:spPr>
          <a:xfrm>
            <a:off x="144711" y="436897"/>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4" name="Google Shape;214;p241"/>
          <p:cNvSpPr txBox="1">
            <a:spLocks noGrp="1"/>
          </p:cNvSpPr>
          <p:nvPr>
            <p:ph type="body" idx="1"/>
          </p:nvPr>
        </p:nvSpPr>
        <p:spPr>
          <a:xfrm>
            <a:off x="144711" y="1422475"/>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15" name="Google Shape;215;p241"/>
          <p:cNvSpPr txBox="1">
            <a:spLocks noGrp="1"/>
          </p:cNvSpPr>
          <p:nvPr>
            <p:ph type="body" idx="2"/>
          </p:nvPr>
        </p:nvSpPr>
        <p:spPr>
          <a:xfrm>
            <a:off x="144711" y="954389"/>
            <a:ext cx="4343206" cy="358011"/>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lt1"/>
              </a:buClr>
              <a:buSzPts val="1500"/>
              <a:buFont typeface="Arial"/>
              <a:buAutoNum type="alphaUcPeriod"/>
              <a:defRPr sz="15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aption">
  <p:cSld name="1_Caption 15">
    <p:spTree>
      <p:nvGrpSpPr>
        <p:cNvPr id="1" name="Shape 216"/>
        <p:cNvGrpSpPr/>
        <p:nvPr/>
      </p:nvGrpSpPr>
      <p:grpSpPr>
        <a:xfrm>
          <a:off x="0" y="0"/>
          <a:ext cx="0" cy="0"/>
          <a:chOff x="0" y="0"/>
          <a:chExt cx="0" cy="0"/>
        </a:xfrm>
      </p:grpSpPr>
      <p:grpSp>
        <p:nvGrpSpPr>
          <p:cNvPr id="217" name="Google Shape;217;p242"/>
          <p:cNvGrpSpPr/>
          <p:nvPr/>
        </p:nvGrpSpPr>
        <p:grpSpPr>
          <a:xfrm>
            <a:off x="2494464" y="494214"/>
            <a:ext cx="4155074" cy="4155073"/>
            <a:chOff x="2119794" y="-36836"/>
            <a:chExt cx="5217173" cy="5217173"/>
          </a:xfrm>
        </p:grpSpPr>
        <p:sp>
          <p:nvSpPr>
            <p:cNvPr id="218" name="Google Shape;218;p242"/>
            <p:cNvSpPr/>
            <p:nvPr/>
          </p:nvSpPr>
          <p:spPr>
            <a:xfrm rot="-10121413">
              <a:off x="5995473" y="1510692"/>
              <a:ext cx="1065477" cy="452456"/>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19" name="Google Shape;219;p242"/>
            <p:cNvSpPr/>
            <p:nvPr/>
          </p:nvSpPr>
          <p:spPr>
            <a:xfrm rot="1811965">
              <a:off x="2648325" y="3118285"/>
              <a:ext cx="827384" cy="452456"/>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nvGrpSpPr>
            <p:cNvPr id="220" name="Google Shape;220;p242"/>
            <p:cNvGrpSpPr/>
            <p:nvPr/>
          </p:nvGrpSpPr>
          <p:grpSpPr>
            <a:xfrm>
              <a:off x="2119794" y="-36836"/>
              <a:ext cx="5217173" cy="5217173"/>
              <a:chOff x="2334961" y="334711"/>
              <a:chExt cx="4626477" cy="4626477"/>
            </a:xfrm>
          </p:grpSpPr>
          <p:grpSp>
            <p:nvGrpSpPr>
              <p:cNvPr id="221" name="Google Shape;221;p242"/>
              <p:cNvGrpSpPr/>
              <p:nvPr/>
            </p:nvGrpSpPr>
            <p:grpSpPr>
              <a:xfrm>
                <a:off x="2334961" y="334711"/>
                <a:ext cx="4626477" cy="4626477"/>
                <a:chOff x="2334961" y="334711"/>
                <a:chExt cx="4626477" cy="4626477"/>
              </a:xfrm>
            </p:grpSpPr>
            <p:sp>
              <p:nvSpPr>
                <p:cNvPr id="222" name="Google Shape;222;p242"/>
                <p:cNvSpPr/>
                <p:nvPr/>
              </p:nvSpPr>
              <p:spPr>
                <a:xfrm>
                  <a:off x="2978950" y="978700"/>
                  <a:ext cx="3338500" cy="33385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23" name="Google Shape;223;p242"/>
                <p:cNvSpPr/>
                <p:nvPr/>
              </p:nvSpPr>
              <p:spPr>
                <a:xfrm rot="-3390336">
                  <a:off x="2978950" y="978700"/>
                  <a:ext cx="3338500" cy="3338500"/>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24" name="Google Shape;224;p242"/>
                <p:cNvSpPr/>
                <p:nvPr/>
              </p:nvSpPr>
              <p:spPr>
                <a:xfrm rot="-5737848">
                  <a:off x="2978950" y="978700"/>
                  <a:ext cx="3338500" cy="3338500"/>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25" name="Google Shape;225;p242"/>
              <p:cNvSpPr/>
              <p:nvPr/>
            </p:nvSpPr>
            <p:spPr>
              <a:xfrm>
                <a:off x="3154305" y="1154055"/>
                <a:ext cx="2987791" cy="29877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26" name="Google Shape;226;p242"/>
            <p:cNvSpPr/>
            <p:nvPr/>
          </p:nvSpPr>
          <p:spPr>
            <a:xfrm>
              <a:off x="2361789" y="1620202"/>
              <a:ext cx="4733182" cy="1903095"/>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sp>
        <p:nvSpPr>
          <p:cNvPr id="227" name="Google Shape;227;p242"/>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aption">
  <p:cSld name="1_Caption">
    <p:spTree>
      <p:nvGrpSpPr>
        <p:cNvPr id="1" name="Shape 17"/>
        <p:cNvGrpSpPr/>
        <p:nvPr/>
      </p:nvGrpSpPr>
      <p:grpSpPr>
        <a:xfrm>
          <a:off x="0" y="0"/>
          <a:ext cx="0" cy="0"/>
          <a:chOff x="0" y="0"/>
          <a:chExt cx="0" cy="0"/>
        </a:xfrm>
      </p:grpSpPr>
      <p:pic>
        <p:nvPicPr>
          <p:cNvPr id="18" name="Google Shape;18;p216"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19" name="Google Shape;19;p216"/>
          <p:cNvGrpSpPr/>
          <p:nvPr/>
        </p:nvGrpSpPr>
        <p:grpSpPr>
          <a:xfrm>
            <a:off x="270520" y="225967"/>
            <a:ext cx="175260" cy="4075443"/>
            <a:chOff x="270520" y="1140367"/>
            <a:chExt cx="175260" cy="4075443"/>
          </a:xfrm>
        </p:grpSpPr>
        <p:grpSp>
          <p:nvGrpSpPr>
            <p:cNvPr id="20" name="Google Shape;20;p216"/>
            <p:cNvGrpSpPr/>
            <p:nvPr/>
          </p:nvGrpSpPr>
          <p:grpSpPr>
            <a:xfrm>
              <a:off x="270520" y="3891468"/>
              <a:ext cx="175260" cy="1324342"/>
              <a:chOff x="129115" y="3948030"/>
              <a:chExt cx="175260" cy="1324342"/>
            </a:xfrm>
          </p:grpSpPr>
          <p:sp>
            <p:nvSpPr>
              <p:cNvPr id="21" name="Google Shape;21;p216"/>
              <p:cNvSpPr/>
              <p:nvPr/>
            </p:nvSpPr>
            <p:spPr>
              <a:xfrm>
                <a:off x="129115" y="394803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22" name="Google Shape;22;p216"/>
              <p:cNvCxnSpPr/>
              <p:nvPr/>
            </p:nvCxnSpPr>
            <p:spPr>
              <a:xfrm>
                <a:off x="216745" y="415952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23" name="Google Shape;23;p216"/>
            <p:cNvGrpSpPr/>
            <p:nvPr/>
          </p:nvGrpSpPr>
          <p:grpSpPr>
            <a:xfrm>
              <a:off x="270520" y="1140367"/>
              <a:ext cx="175260" cy="2253464"/>
              <a:chOff x="129115" y="1196929"/>
              <a:chExt cx="175260" cy="2253464"/>
            </a:xfrm>
          </p:grpSpPr>
          <p:cxnSp>
            <p:nvCxnSpPr>
              <p:cNvPr id="24" name="Google Shape;24;p216"/>
              <p:cNvCxnSpPr/>
              <p:nvPr/>
            </p:nvCxnSpPr>
            <p:spPr>
              <a:xfrm>
                <a:off x="216745" y="1402852"/>
                <a:ext cx="0" cy="2047541"/>
              </a:xfrm>
              <a:prstGeom prst="straightConnector1">
                <a:avLst/>
              </a:prstGeom>
              <a:noFill/>
              <a:ln w="12700" cap="flat" cmpd="sng">
                <a:solidFill>
                  <a:schemeClr val="dk2"/>
                </a:solidFill>
                <a:prstDash val="solid"/>
                <a:round/>
                <a:headEnd type="none" w="sm" len="sm"/>
                <a:tailEnd type="none" w="sm" len="sm"/>
              </a:ln>
            </p:spPr>
          </p:cxnSp>
          <p:sp>
            <p:nvSpPr>
              <p:cNvPr id="25" name="Google Shape;25;p216"/>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aption">
  <p:cSld name="1_Caption 16">
    <p:spTree>
      <p:nvGrpSpPr>
        <p:cNvPr id="1" name="Shape 228"/>
        <p:cNvGrpSpPr/>
        <p:nvPr/>
      </p:nvGrpSpPr>
      <p:grpSpPr>
        <a:xfrm>
          <a:off x="0" y="0"/>
          <a:ext cx="0" cy="0"/>
          <a:chOff x="0" y="0"/>
          <a:chExt cx="0" cy="0"/>
        </a:xfrm>
      </p:grpSpPr>
      <p:grpSp>
        <p:nvGrpSpPr>
          <p:cNvPr id="229" name="Google Shape;229;p243"/>
          <p:cNvGrpSpPr/>
          <p:nvPr/>
        </p:nvGrpSpPr>
        <p:grpSpPr>
          <a:xfrm>
            <a:off x="2494465" y="494214"/>
            <a:ext cx="4155072" cy="4155073"/>
            <a:chOff x="2119794" y="-36836"/>
            <a:chExt cx="5217173" cy="5217173"/>
          </a:xfrm>
        </p:grpSpPr>
        <p:sp>
          <p:nvSpPr>
            <p:cNvPr id="230" name="Google Shape;230;p243"/>
            <p:cNvSpPr/>
            <p:nvPr/>
          </p:nvSpPr>
          <p:spPr>
            <a:xfrm rot="-10121413">
              <a:off x="5995473" y="1510692"/>
              <a:ext cx="1065477"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31" name="Google Shape;231;p243"/>
            <p:cNvSpPr/>
            <p:nvPr/>
          </p:nvSpPr>
          <p:spPr>
            <a:xfrm rot="1811965">
              <a:off x="2648325" y="3118285"/>
              <a:ext cx="827384"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232" name="Google Shape;232;p243"/>
            <p:cNvGrpSpPr/>
            <p:nvPr/>
          </p:nvGrpSpPr>
          <p:grpSpPr>
            <a:xfrm>
              <a:off x="2119794" y="-36836"/>
              <a:ext cx="5217173" cy="5217173"/>
              <a:chOff x="2334961" y="334711"/>
              <a:chExt cx="4626477" cy="4626477"/>
            </a:xfrm>
          </p:grpSpPr>
          <p:grpSp>
            <p:nvGrpSpPr>
              <p:cNvPr id="233" name="Google Shape;233;p243"/>
              <p:cNvGrpSpPr/>
              <p:nvPr/>
            </p:nvGrpSpPr>
            <p:grpSpPr>
              <a:xfrm>
                <a:off x="2334961" y="334711"/>
                <a:ext cx="4626477" cy="4626477"/>
                <a:chOff x="2334961" y="334711"/>
                <a:chExt cx="4626477" cy="4626477"/>
              </a:xfrm>
            </p:grpSpPr>
            <p:sp>
              <p:nvSpPr>
                <p:cNvPr id="234" name="Google Shape;234;p243"/>
                <p:cNvSpPr/>
                <p:nvPr/>
              </p:nvSpPr>
              <p:spPr>
                <a:xfrm>
                  <a:off x="2978950" y="978700"/>
                  <a:ext cx="3338500" cy="33385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35" name="Google Shape;235;p243"/>
                <p:cNvSpPr/>
                <p:nvPr/>
              </p:nvSpPr>
              <p:spPr>
                <a:xfrm rot="-3390336">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36" name="Google Shape;236;p243"/>
                <p:cNvSpPr/>
                <p:nvPr/>
              </p:nvSpPr>
              <p:spPr>
                <a:xfrm rot="-5737848">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37" name="Google Shape;237;p243"/>
              <p:cNvSpPr/>
              <p:nvPr/>
            </p:nvSpPr>
            <p:spPr>
              <a:xfrm>
                <a:off x="3154305" y="1154055"/>
                <a:ext cx="2987791" cy="29877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38" name="Google Shape;238;p243"/>
            <p:cNvSpPr/>
            <p:nvPr/>
          </p:nvSpPr>
          <p:spPr>
            <a:xfrm>
              <a:off x="2361789" y="1620202"/>
              <a:ext cx="4733182" cy="1903095"/>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C18A3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39" name="Google Shape;239;p243"/>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aption">
  <p:cSld name="1_Caption 17">
    <p:spTree>
      <p:nvGrpSpPr>
        <p:cNvPr id="1" name="Shape 240"/>
        <p:cNvGrpSpPr/>
        <p:nvPr/>
      </p:nvGrpSpPr>
      <p:grpSpPr>
        <a:xfrm>
          <a:off x="0" y="0"/>
          <a:ext cx="0" cy="0"/>
          <a:chOff x="0" y="0"/>
          <a:chExt cx="0" cy="0"/>
        </a:xfrm>
      </p:grpSpPr>
      <p:pic>
        <p:nvPicPr>
          <p:cNvPr id="241" name="Google Shape;241;p244"/>
          <p:cNvPicPr preferRelativeResize="0"/>
          <p:nvPr/>
        </p:nvPicPr>
        <p:blipFill rotWithShape="1">
          <a:blip r:embed="rId2">
            <a:alphaModFix/>
          </a:blip>
          <a:srcRect/>
          <a:stretch/>
        </p:blipFill>
        <p:spPr>
          <a:xfrm>
            <a:off x="2924496" y="901633"/>
            <a:ext cx="3295009" cy="3449032"/>
          </a:xfrm>
          <a:prstGeom prst="rect">
            <a:avLst/>
          </a:prstGeom>
          <a:noFill/>
          <a:ln>
            <a:noFill/>
          </a:ln>
        </p:spPr>
      </p:pic>
      <p:sp>
        <p:nvSpPr>
          <p:cNvPr id="242" name="Google Shape;242;p244"/>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aption">
  <p:cSld name="1_Caption 18">
    <p:spTree>
      <p:nvGrpSpPr>
        <p:cNvPr id="1" name="Shape 243"/>
        <p:cNvGrpSpPr/>
        <p:nvPr/>
      </p:nvGrpSpPr>
      <p:grpSpPr>
        <a:xfrm>
          <a:off x="0" y="0"/>
          <a:ext cx="0" cy="0"/>
          <a:chOff x="0" y="0"/>
          <a:chExt cx="0" cy="0"/>
        </a:xfrm>
      </p:grpSpPr>
      <p:pic>
        <p:nvPicPr>
          <p:cNvPr id="244" name="Google Shape;244;p245"/>
          <p:cNvPicPr preferRelativeResize="0"/>
          <p:nvPr/>
        </p:nvPicPr>
        <p:blipFill rotWithShape="1">
          <a:blip r:embed="rId2">
            <a:alphaModFix/>
          </a:blip>
          <a:srcRect/>
          <a:stretch/>
        </p:blipFill>
        <p:spPr>
          <a:xfrm>
            <a:off x="2555408" y="637575"/>
            <a:ext cx="4004832" cy="4042613"/>
          </a:xfrm>
          <a:prstGeom prst="rect">
            <a:avLst/>
          </a:prstGeom>
          <a:noFill/>
          <a:ln>
            <a:noFill/>
          </a:ln>
        </p:spPr>
      </p:pic>
      <p:sp>
        <p:nvSpPr>
          <p:cNvPr id="245" name="Google Shape;245;p245"/>
          <p:cNvSpPr txBox="1">
            <a:spLocks noGrp="1"/>
          </p:cNvSpPr>
          <p:nvPr>
            <p:ph type="body" idx="1"/>
          </p:nvPr>
        </p:nvSpPr>
        <p:spPr>
          <a:xfrm>
            <a:off x="3028189"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0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Caption">
  <p:cSld name="1_Caption 19">
    <p:spTree>
      <p:nvGrpSpPr>
        <p:cNvPr id="1" name="Shape 246"/>
        <p:cNvGrpSpPr/>
        <p:nvPr/>
      </p:nvGrpSpPr>
      <p:grpSpPr>
        <a:xfrm>
          <a:off x="0" y="0"/>
          <a:ext cx="0" cy="0"/>
          <a:chOff x="0" y="0"/>
          <a:chExt cx="0" cy="0"/>
        </a:xfrm>
      </p:grpSpPr>
      <p:pic>
        <p:nvPicPr>
          <p:cNvPr id="247" name="Google Shape;247;p246" descr="Icon&#10;&#10;Description automatically generated"/>
          <p:cNvPicPr preferRelativeResize="0"/>
          <p:nvPr/>
        </p:nvPicPr>
        <p:blipFill rotWithShape="1">
          <a:blip r:embed="rId2">
            <a:alphaModFix/>
          </a:blip>
          <a:srcRect/>
          <a:stretch/>
        </p:blipFill>
        <p:spPr>
          <a:xfrm>
            <a:off x="2360040" y="277448"/>
            <a:ext cx="4422039" cy="4588604"/>
          </a:xfrm>
          <a:prstGeom prst="rect">
            <a:avLst/>
          </a:prstGeom>
          <a:noFill/>
          <a:ln>
            <a:noFill/>
          </a:ln>
        </p:spPr>
      </p:pic>
      <p:sp>
        <p:nvSpPr>
          <p:cNvPr id="248" name="Google Shape;248;p246"/>
          <p:cNvSpPr txBox="1">
            <a:spLocks noGrp="1"/>
          </p:cNvSpPr>
          <p:nvPr>
            <p:ph type="body" idx="1"/>
          </p:nvPr>
        </p:nvSpPr>
        <p:spPr>
          <a:xfrm>
            <a:off x="3117397" y="2666490"/>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49" name="Google Shape;249;p246"/>
          <p:cNvSpPr txBox="1">
            <a:spLocks noGrp="1"/>
          </p:cNvSpPr>
          <p:nvPr>
            <p:ph type="body" idx="2"/>
          </p:nvPr>
        </p:nvSpPr>
        <p:spPr>
          <a:xfrm>
            <a:off x="2894151" y="1477631"/>
            <a:ext cx="1510581" cy="50728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2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Caption">
  <p:cSld name="1_Caption 20">
    <p:spTree>
      <p:nvGrpSpPr>
        <p:cNvPr id="1" name="Shape 250"/>
        <p:cNvGrpSpPr/>
        <p:nvPr/>
      </p:nvGrpSpPr>
      <p:grpSpPr>
        <a:xfrm>
          <a:off x="0" y="0"/>
          <a:ext cx="0" cy="0"/>
          <a:chOff x="0" y="0"/>
          <a:chExt cx="0" cy="0"/>
        </a:xfrm>
      </p:grpSpPr>
      <p:pic>
        <p:nvPicPr>
          <p:cNvPr id="251" name="Google Shape;251;p24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52" name="Google Shape;252;p247"/>
          <p:cNvSpPr/>
          <p:nvPr/>
        </p:nvSpPr>
        <p:spPr>
          <a:xfrm>
            <a:off x="496108" y="1739452"/>
            <a:ext cx="840827" cy="1856806"/>
          </a:xfrm>
          <a:prstGeom prst="roundRect">
            <a:avLst>
              <a:gd name="adj" fmla="val 11078"/>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53" name="Google Shape;253;p247"/>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254" name="Google Shape;254;p247"/>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55" name="Google Shape;255;p247"/>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56" name="Google Shape;256;p247"/>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257" name="Google Shape;257;p247"/>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58" name="Google Shape;258;p247"/>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59" name="Google Shape;259;p247"/>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60" name="Google Shape;260;p24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61" name="Google Shape;261;p24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Caption">
  <p:cSld name="1_Caption 21">
    <p:spTree>
      <p:nvGrpSpPr>
        <p:cNvPr id="1" name="Shape 262"/>
        <p:cNvGrpSpPr/>
        <p:nvPr/>
      </p:nvGrpSpPr>
      <p:grpSpPr>
        <a:xfrm>
          <a:off x="0" y="0"/>
          <a:ext cx="0" cy="0"/>
          <a:chOff x="0" y="0"/>
          <a:chExt cx="0" cy="0"/>
        </a:xfrm>
      </p:grpSpPr>
      <p:pic>
        <p:nvPicPr>
          <p:cNvPr id="263" name="Google Shape;263;p24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64" name="Google Shape;264;p248"/>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65" name="Google Shape;265;p248"/>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266" name="Google Shape;266;p248"/>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67" name="Google Shape;267;p248"/>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68" name="Google Shape;268;p248"/>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269" name="Google Shape;269;p248"/>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70" name="Google Shape;270;p248"/>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71" name="Google Shape;271;p248"/>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72" name="Google Shape;272;p24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3" name="Google Shape;273;p24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Caption">
  <p:cSld name="1_Caption 22">
    <p:spTree>
      <p:nvGrpSpPr>
        <p:cNvPr id="1" name="Shape 274"/>
        <p:cNvGrpSpPr/>
        <p:nvPr/>
      </p:nvGrpSpPr>
      <p:grpSpPr>
        <a:xfrm>
          <a:off x="0" y="0"/>
          <a:ext cx="0" cy="0"/>
          <a:chOff x="0" y="0"/>
          <a:chExt cx="0" cy="0"/>
        </a:xfrm>
      </p:grpSpPr>
      <p:pic>
        <p:nvPicPr>
          <p:cNvPr id="275" name="Google Shape;275;p24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cxnSp>
        <p:nvCxnSpPr>
          <p:cNvPr id="276" name="Google Shape;276;p249"/>
          <p:cNvCxnSpPr/>
          <p:nvPr/>
        </p:nvCxnSpPr>
        <p:spPr>
          <a:xfrm rot="10800000" flipH="1">
            <a:off x="0" y="2140588"/>
            <a:ext cx="9143999" cy="1"/>
          </a:xfrm>
          <a:prstGeom prst="straightConnector1">
            <a:avLst/>
          </a:prstGeom>
          <a:noFill/>
          <a:ln w="9525" cap="flat" cmpd="sng">
            <a:solidFill>
              <a:srgbClr val="D8D8D8"/>
            </a:solidFill>
            <a:prstDash val="solid"/>
            <a:round/>
            <a:headEnd type="none" w="sm" len="sm"/>
            <a:tailEnd type="none" w="sm" len="sm"/>
          </a:ln>
        </p:spPr>
      </p:cxnSp>
      <p:grpSp>
        <p:nvGrpSpPr>
          <p:cNvPr id="277" name="Google Shape;277;p249"/>
          <p:cNvGrpSpPr/>
          <p:nvPr/>
        </p:nvGrpSpPr>
        <p:grpSpPr>
          <a:xfrm>
            <a:off x="2257341" y="1861278"/>
            <a:ext cx="560368" cy="825149"/>
            <a:chOff x="2257341" y="1871217"/>
            <a:chExt cx="560368" cy="825149"/>
          </a:xfrm>
        </p:grpSpPr>
        <p:sp>
          <p:nvSpPr>
            <p:cNvPr id="278" name="Google Shape;278;p249"/>
            <p:cNvSpPr/>
            <p:nvPr/>
          </p:nvSpPr>
          <p:spPr>
            <a:xfrm rot="2700000">
              <a:off x="2339405" y="1953281"/>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79" name="Google Shape;279;p249"/>
            <p:cNvSpPr/>
            <p:nvPr/>
          </p:nvSpPr>
          <p:spPr>
            <a:xfrm rot="2700000">
              <a:off x="2339405"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cxnSp>
          <p:nvCxnSpPr>
            <p:cNvPr id="280" name="Google Shape;280;p249"/>
            <p:cNvCxnSpPr/>
            <p:nvPr/>
          </p:nvCxnSpPr>
          <p:spPr>
            <a:xfrm>
              <a:off x="2537525"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281" name="Google Shape;281;p249"/>
            <p:cNvSpPr/>
            <p:nvPr/>
          </p:nvSpPr>
          <p:spPr>
            <a:xfrm rot="2700000">
              <a:off x="2416331" y="2138998"/>
              <a:ext cx="242388" cy="242388"/>
            </a:xfrm>
            <a:prstGeom prst="rect">
              <a:avLst/>
            </a:prstGeom>
            <a:solidFill>
              <a:srgbClr val="8DA2D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282" name="Google Shape;282;p249"/>
          <p:cNvGrpSpPr/>
          <p:nvPr/>
        </p:nvGrpSpPr>
        <p:grpSpPr>
          <a:xfrm>
            <a:off x="6326292" y="1861278"/>
            <a:ext cx="560368" cy="825149"/>
            <a:chOff x="6326292" y="1871217"/>
            <a:chExt cx="560368" cy="825149"/>
          </a:xfrm>
        </p:grpSpPr>
        <p:sp>
          <p:nvSpPr>
            <p:cNvPr id="283" name="Google Shape;283;p249"/>
            <p:cNvSpPr/>
            <p:nvPr/>
          </p:nvSpPr>
          <p:spPr>
            <a:xfrm rot="2700000">
              <a:off x="6408356" y="1953281"/>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84" name="Google Shape;284;p249"/>
            <p:cNvSpPr/>
            <p:nvPr/>
          </p:nvSpPr>
          <p:spPr>
            <a:xfrm rot="2700000">
              <a:off x="6408356"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cxnSp>
          <p:nvCxnSpPr>
            <p:cNvPr id="285" name="Google Shape;285;p249"/>
            <p:cNvCxnSpPr/>
            <p:nvPr/>
          </p:nvCxnSpPr>
          <p:spPr>
            <a:xfrm>
              <a:off x="6606476"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286" name="Google Shape;286;p249"/>
            <p:cNvSpPr/>
            <p:nvPr/>
          </p:nvSpPr>
          <p:spPr>
            <a:xfrm rot="2700000">
              <a:off x="6485282" y="2138998"/>
              <a:ext cx="242388" cy="242388"/>
            </a:xfrm>
            <a:prstGeom prst="rect">
              <a:avLst/>
            </a:prstGeom>
            <a:solidFill>
              <a:srgbClr val="EAD1AA"/>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87" name="Google Shape;287;p249"/>
          <p:cNvSpPr txBox="1">
            <a:spLocks noGrp="1"/>
          </p:cNvSpPr>
          <p:nvPr>
            <p:ph type="body" idx="1"/>
          </p:nvPr>
        </p:nvSpPr>
        <p:spPr>
          <a:xfrm>
            <a:off x="108292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88" name="Google Shape;288;p249"/>
          <p:cNvSpPr txBox="1">
            <a:spLocks noGrp="1"/>
          </p:cNvSpPr>
          <p:nvPr>
            <p:ph type="body" idx="2"/>
          </p:nvPr>
        </p:nvSpPr>
        <p:spPr>
          <a:xfrm>
            <a:off x="515187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89" name="Google Shape;289;p249"/>
          <p:cNvSpPr txBox="1">
            <a:spLocks noGrp="1"/>
          </p:cNvSpPr>
          <p:nvPr>
            <p:ph type="body" idx="3"/>
          </p:nvPr>
        </p:nvSpPr>
        <p:spPr>
          <a:xfrm>
            <a:off x="108292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90" name="Google Shape;290;p249"/>
          <p:cNvSpPr txBox="1">
            <a:spLocks noGrp="1"/>
          </p:cNvSpPr>
          <p:nvPr>
            <p:ph type="body" idx="4"/>
          </p:nvPr>
        </p:nvSpPr>
        <p:spPr>
          <a:xfrm>
            <a:off x="515187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91" name="Google Shape;291;p24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2" name="Google Shape;292;p24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Caption">
  <p:cSld name="1_Caption 23">
    <p:spTree>
      <p:nvGrpSpPr>
        <p:cNvPr id="1" name="Shape 293"/>
        <p:cNvGrpSpPr/>
        <p:nvPr/>
      </p:nvGrpSpPr>
      <p:grpSpPr>
        <a:xfrm>
          <a:off x="0" y="0"/>
          <a:ext cx="0" cy="0"/>
          <a:chOff x="0" y="0"/>
          <a:chExt cx="0" cy="0"/>
        </a:xfrm>
      </p:grpSpPr>
      <p:pic>
        <p:nvPicPr>
          <p:cNvPr id="294" name="Google Shape;294;p25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95" name="Google Shape;295;p250"/>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96" name="Google Shape;296;p250"/>
          <p:cNvSpPr/>
          <p:nvPr/>
        </p:nvSpPr>
        <p:spPr>
          <a:xfrm>
            <a:off x="919659"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297" name="Google Shape;297;p250"/>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98" name="Google Shape;298;p250"/>
          <p:cNvSpPr txBox="1">
            <a:spLocks noGrp="1"/>
          </p:cNvSpPr>
          <p:nvPr>
            <p:ph type="body" idx="1"/>
          </p:nvPr>
        </p:nvSpPr>
        <p:spPr>
          <a:xfrm>
            <a:off x="1086864"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99" name="Google Shape;299;p250"/>
          <p:cNvSpPr/>
          <p:nvPr/>
        </p:nvSpPr>
        <p:spPr>
          <a:xfrm>
            <a:off x="3465552" y="1739452"/>
            <a:ext cx="840827" cy="1856806"/>
          </a:xfrm>
          <a:prstGeom prst="roundRect">
            <a:avLst>
              <a:gd name="adj" fmla="val 11078"/>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00" name="Google Shape;300;p250"/>
          <p:cNvSpPr/>
          <p:nvPr/>
        </p:nvSpPr>
        <p:spPr>
          <a:xfrm>
            <a:off x="3889103"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301" name="Google Shape;301;p250"/>
          <p:cNvSpPr txBox="1"/>
          <p:nvPr/>
        </p:nvSpPr>
        <p:spPr>
          <a:xfrm>
            <a:off x="3457696"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302" name="Google Shape;302;p250"/>
          <p:cNvSpPr txBox="1">
            <a:spLocks noGrp="1"/>
          </p:cNvSpPr>
          <p:nvPr>
            <p:ph type="body" idx="2"/>
          </p:nvPr>
        </p:nvSpPr>
        <p:spPr>
          <a:xfrm>
            <a:off x="4056308"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03" name="Google Shape;303;p250"/>
          <p:cNvSpPr/>
          <p:nvPr/>
        </p:nvSpPr>
        <p:spPr>
          <a:xfrm>
            <a:off x="6434995" y="1739452"/>
            <a:ext cx="840827" cy="1856806"/>
          </a:xfrm>
          <a:prstGeom prst="roundRect">
            <a:avLst>
              <a:gd name="adj" fmla="val 11078"/>
            </a:avLst>
          </a:prstGeom>
          <a:solidFill>
            <a:srgbClr val="E094A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04" name="Google Shape;304;p250"/>
          <p:cNvSpPr/>
          <p:nvPr/>
        </p:nvSpPr>
        <p:spPr>
          <a:xfrm>
            <a:off x="6858546"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305" name="Google Shape;305;p250"/>
          <p:cNvSpPr txBox="1"/>
          <p:nvPr/>
        </p:nvSpPr>
        <p:spPr>
          <a:xfrm>
            <a:off x="6427139"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3</a:t>
            </a:r>
            <a:endParaRPr sz="1600" b="0" i="1" u="none" strike="noStrike" cap="none">
              <a:solidFill>
                <a:schemeClr val="lt1"/>
              </a:solidFill>
              <a:latin typeface="Public Sans"/>
              <a:ea typeface="Public Sans"/>
              <a:cs typeface="Public Sans"/>
              <a:sym typeface="Public Sans"/>
            </a:endParaRPr>
          </a:p>
        </p:txBody>
      </p:sp>
      <p:sp>
        <p:nvSpPr>
          <p:cNvPr id="306" name="Google Shape;306;p250"/>
          <p:cNvSpPr txBox="1">
            <a:spLocks noGrp="1"/>
          </p:cNvSpPr>
          <p:nvPr>
            <p:ph type="body" idx="3"/>
          </p:nvPr>
        </p:nvSpPr>
        <p:spPr>
          <a:xfrm>
            <a:off x="7025751"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07" name="Google Shape;307;p25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08" name="Google Shape;308;p25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Caption">
  <p:cSld name="1_Caption 24">
    <p:spTree>
      <p:nvGrpSpPr>
        <p:cNvPr id="1" name="Shape 309"/>
        <p:cNvGrpSpPr/>
        <p:nvPr/>
      </p:nvGrpSpPr>
      <p:grpSpPr>
        <a:xfrm>
          <a:off x="0" y="0"/>
          <a:ext cx="0" cy="0"/>
          <a:chOff x="0" y="0"/>
          <a:chExt cx="0" cy="0"/>
        </a:xfrm>
      </p:grpSpPr>
      <p:pic>
        <p:nvPicPr>
          <p:cNvPr id="310" name="Google Shape;310;p25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11" name="Google Shape;311;p251"/>
          <p:cNvGrpSpPr/>
          <p:nvPr/>
        </p:nvGrpSpPr>
        <p:grpSpPr>
          <a:xfrm>
            <a:off x="0" y="2399230"/>
            <a:ext cx="9144001" cy="2349751"/>
            <a:chOff x="0" y="2182920"/>
            <a:chExt cx="9144001" cy="2349751"/>
          </a:xfrm>
        </p:grpSpPr>
        <p:sp>
          <p:nvSpPr>
            <p:cNvPr id="312" name="Google Shape;312;p251"/>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13" name="Google Shape;313;p251"/>
            <p:cNvGrpSpPr/>
            <p:nvPr/>
          </p:nvGrpSpPr>
          <p:grpSpPr>
            <a:xfrm>
              <a:off x="1229347" y="2182920"/>
              <a:ext cx="6685306" cy="1002265"/>
              <a:chOff x="976268" y="2064936"/>
              <a:chExt cx="6685306" cy="1002265"/>
            </a:xfrm>
          </p:grpSpPr>
          <p:sp>
            <p:nvSpPr>
              <p:cNvPr id="314" name="Google Shape;314;p251"/>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15" name="Google Shape;315;p251"/>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16" name="Google Shape;316;p251"/>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17" name="Google Shape;317;p251"/>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18" name="Google Shape;318;p251"/>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19" name="Google Shape;319;p251"/>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20" name="Google Shape;320;p251"/>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21" name="Google Shape;321;p251"/>
          <p:cNvSpPr>
            <a:spLocks noGrp="1"/>
          </p:cNvSpPr>
          <p:nvPr>
            <p:ph type="pic" idx="5"/>
          </p:nvPr>
        </p:nvSpPr>
        <p:spPr>
          <a:xfrm>
            <a:off x="1460973" y="2631002"/>
            <a:ext cx="539010" cy="538720"/>
          </a:xfrm>
          <a:prstGeom prst="rect">
            <a:avLst/>
          </a:prstGeom>
          <a:noFill/>
          <a:ln>
            <a:noFill/>
          </a:ln>
        </p:spPr>
      </p:sp>
      <p:sp>
        <p:nvSpPr>
          <p:cNvPr id="322" name="Google Shape;322;p251"/>
          <p:cNvSpPr>
            <a:spLocks noGrp="1"/>
          </p:cNvSpPr>
          <p:nvPr>
            <p:ph type="pic" idx="6"/>
          </p:nvPr>
        </p:nvSpPr>
        <p:spPr>
          <a:xfrm>
            <a:off x="4302493" y="2631002"/>
            <a:ext cx="539010" cy="538720"/>
          </a:xfrm>
          <a:prstGeom prst="rect">
            <a:avLst/>
          </a:prstGeom>
          <a:noFill/>
          <a:ln>
            <a:noFill/>
          </a:ln>
        </p:spPr>
      </p:sp>
      <p:sp>
        <p:nvSpPr>
          <p:cNvPr id="323" name="Google Shape;323;p251"/>
          <p:cNvSpPr>
            <a:spLocks noGrp="1"/>
          </p:cNvSpPr>
          <p:nvPr>
            <p:ph type="pic" idx="7"/>
          </p:nvPr>
        </p:nvSpPr>
        <p:spPr>
          <a:xfrm>
            <a:off x="7144013" y="2631002"/>
            <a:ext cx="539010" cy="538720"/>
          </a:xfrm>
          <a:prstGeom prst="rect">
            <a:avLst/>
          </a:prstGeom>
          <a:noFill/>
          <a:ln>
            <a:noFill/>
          </a:ln>
        </p:spPr>
      </p:sp>
      <p:sp>
        <p:nvSpPr>
          <p:cNvPr id="324" name="Google Shape;324;p25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25" name="Google Shape;325;p25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Caption">
  <p:cSld name="1_Caption 25">
    <p:spTree>
      <p:nvGrpSpPr>
        <p:cNvPr id="1" name="Shape 326"/>
        <p:cNvGrpSpPr/>
        <p:nvPr/>
      </p:nvGrpSpPr>
      <p:grpSpPr>
        <a:xfrm>
          <a:off x="0" y="0"/>
          <a:ext cx="0" cy="0"/>
          <a:chOff x="0" y="0"/>
          <a:chExt cx="0" cy="0"/>
        </a:xfrm>
      </p:grpSpPr>
      <p:pic>
        <p:nvPicPr>
          <p:cNvPr id="327" name="Google Shape;327;p25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28" name="Google Shape;328;p252"/>
          <p:cNvGrpSpPr/>
          <p:nvPr/>
        </p:nvGrpSpPr>
        <p:grpSpPr>
          <a:xfrm>
            <a:off x="0" y="2399230"/>
            <a:ext cx="9144001" cy="2349751"/>
            <a:chOff x="0" y="2182920"/>
            <a:chExt cx="9144001" cy="2349751"/>
          </a:xfrm>
        </p:grpSpPr>
        <p:sp>
          <p:nvSpPr>
            <p:cNvPr id="329" name="Google Shape;329;p252"/>
            <p:cNvSpPr/>
            <p:nvPr/>
          </p:nvSpPr>
          <p:spPr>
            <a:xfrm>
              <a:off x="0" y="2689734"/>
              <a:ext cx="9144001" cy="184293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30" name="Google Shape;330;p252"/>
            <p:cNvGrpSpPr/>
            <p:nvPr/>
          </p:nvGrpSpPr>
          <p:grpSpPr>
            <a:xfrm>
              <a:off x="1229347" y="2182920"/>
              <a:ext cx="6685306" cy="1002265"/>
              <a:chOff x="976268" y="2064936"/>
              <a:chExt cx="6685306" cy="1002265"/>
            </a:xfrm>
          </p:grpSpPr>
          <p:sp>
            <p:nvSpPr>
              <p:cNvPr id="331" name="Google Shape;331;p252"/>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32" name="Google Shape;332;p252"/>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33" name="Google Shape;333;p252"/>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34" name="Google Shape;334;p252"/>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35" name="Google Shape;335;p252"/>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36" name="Google Shape;336;p252"/>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37" name="Google Shape;337;p252"/>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38" name="Google Shape;338;p252"/>
          <p:cNvSpPr>
            <a:spLocks noGrp="1"/>
          </p:cNvSpPr>
          <p:nvPr>
            <p:ph type="pic" idx="5"/>
          </p:nvPr>
        </p:nvSpPr>
        <p:spPr>
          <a:xfrm>
            <a:off x="1460973" y="2631002"/>
            <a:ext cx="539010" cy="538720"/>
          </a:xfrm>
          <a:prstGeom prst="rect">
            <a:avLst/>
          </a:prstGeom>
          <a:noFill/>
          <a:ln>
            <a:noFill/>
          </a:ln>
        </p:spPr>
      </p:sp>
      <p:sp>
        <p:nvSpPr>
          <p:cNvPr id="339" name="Google Shape;339;p252"/>
          <p:cNvSpPr>
            <a:spLocks noGrp="1"/>
          </p:cNvSpPr>
          <p:nvPr>
            <p:ph type="pic" idx="6"/>
          </p:nvPr>
        </p:nvSpPr>
        <p:spPr>
          <a:xfrm>
            <a:off x="4302493" y="2631002"/>
            <a:ext cx="539010" cy="538720"/>
          </a:xfrm>
          <a:prstGeom prst="rect">
            <a:avLst/>
          </a:prstGeom>
          <a:noFill/>
          <a:ln>
            <a:noFill/>
          </a:ln>
        </p:spPr>
      </p:sp>
      <p:sp>
        <p:nvSpPr>
          <p:cNvPr id="340" name="Google Shape;340;p252"/>
          <p:cNvSpPr>
            <a:spLocks noGrp="1"/>
          </p:cNvSpPr>
          <p:nvPr>
            <p:ph type="pic" idx="7"/>
          </p:nvPr>
        </p:nvSpPr>
        <p:spPr>
          <a:xfrm>
            <a:off x="7144013" y="2631002"/>
            <a:ext cx="539010" cy="538720"/>
          </a:xfrm>
          <a:prstGeom prst="rect">
            <a:avLst/>
          </a:prstGeom>
          <a:noFill/>
          <a:ln>
            <a:noFill/>
          </a:ln>
        </p:spPr>
      </p:sp>
      <p:sp>
        <p:nvSpPr>
          <p:cNvPr id="341" name="Google Shape;341;p25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42" name="Google Shape;342;p25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aption">
  <p:cSld name="1_Caption 2">
    <p:spTree>
      <p:nvGrpSpPr>
        <p:cNvPr id="1" name="Shape 26"/>
        <p:cNvGrpSpPr/>
        <p:nvPr/>
      </p:nvGrpSpPr>
      <p:grpSpPr>
        <a:xfrm>
          <a:off x="0" y="0"/>
          <a:ext cx="0" cy="0"/>
          <a:chOff x="0" y="0"/>
          <a:chExt cx="0" cy="0"/>
        </a:xfrm>
      </p:grpSpPr>
      <p:pic>
        <p:nvPicPr>
          <p:cNvPr id="27" name="Google Shape;27;p217" descr="A computer on a table&#10;&#10;Description automatically generated with medium confidence"/>
          <p:cNvPicPr preferRelativeResize="0"/>
          <p:nvPr/>
        </p:nvPicPr>
        <p:blipFill rotWithShape="1">
          <a:blip r:embed="rId2">
            <a:alphaModFix/>
          </a:blip>
          <a:srcRect t="8552" r="1749" b="8552"/>
          <a:stretch/>
        </p:blipFill>
        <p:spPr>
          <a:xfrm>
            <a:off x="-1" y="-1"/>
            <a:ext cx="9144001" cy="5143501"/>
          </a:xfrm>
          <a:prstGeom prst="rect">
            <a:avLst/>
          </a:prstGeom>
          <a:noFill/>
          <a:ln>
            <a:noFill/>
          </a:ln>
        </p:spPr>
      </p:pic>
      <p:pic>
        <p:nvPicPr>
          <p:cNvPr id="28" name="Google Shape;28;p21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29" name="Google Shape;29;p217"/>
          <p:cNvSpPr/>
          <p:nvPr/>
        </p:nvSpPr>
        <p:spPr>
          <a:xfrm>
            <a:off x="2240495" y="1407885"/>
            <a:ext cx="4811571" cy="76670"/>
          </a:xfrm>
          <a:prstGeom prst="rect">
            <a:avLst/>
          </a:prstGeom>
          <a:solidFill>
            <a:srgbClr val="F0C8C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30" name="Google Shape;30;p217" descr="Shape&#10;&#10;Description automatically generated with low confidence"/>
          <p:cNvPicPr preferRelativeResize="0"/>
          <p:nvPr/>
        </p:nvPicPr>
        <p:blipFill rotWithShape="1">
          <a:blip r:embed="rId4">
            <a:alphaModFix/>
          </a:blip>
          <a:srcRect/>
          <a:stretch/>
        </p:blipFill>
        <p:spPr>
          <a:xfrm>
            <a:off x="2692835" y="1785257"/>
            <a:ext cx="1181100" cy="1181100"/>
          </a:xfrm>
          <a:prstGeom prst="rect">
            <a:avLst/>
          </a:prstGeom>
          <a:noFill/>
          <a:ln>
            <a:noFill/>
          </a:ln>
        </p:spPr>
      </p:pic>
      <p:sp>
        <p:nvSpPr>
          <p:cNvPr id="31" name="Google Shape;31;p217"/>
          <p:cNvSpPr/>
          <p:nvPr/>
        </p:nvSpPr>
        <p:spPr>
          <a:xfrm>
            <a:off x="2233323" y="613458"/>
            <a:ext cx="4818743" cy="79442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2" name="Google Shape;32;p217"/>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chemeClr val="lt1"/>
              </a:buClr>
              <a:buSzPts val="1800"/>
              <a:buFont typeface="Arial"/>
              <a:buNone/>
              <a:defRPr sz="1800" b="1" i="1"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3" name="Google Shape;33;p217"/>
          <p:cNvSpPr txBox="1">
            <a:spLocks noGrp="1"/>
          </p:cNvSpPr>
          <p:nvPr>
            <p:ph type="body" idx="2"/>
          </p:nvPr>
        </p:nvSpPr>
        <p:spPr>
          <a:xfrm>
            <a:off x="4079630" y="1996884"/>
            <a:ext cx="2722324"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1400" b="1" i="1" u="none" strike="noStrike" cap="none">
                <a:solidFill>
                  <a:schemeClr val="lt2"/>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Caption">
  <p:cSld name="1_Caption 26">
    <p:spTree>
      <p:nvGrpSpPr>
        <p:cNvPr id="1" name="Shape 343"/>
        <p:cNvGrpSpPr/>
        <p:nvPr/>
      </p:nvGrpSpPr>
      <p:grpSpPr>
        <a:xfrm>
          <a:off x="0" y="0"/>
          <a:ext cx="0" cy="0"/>
          <a:chOff x="0" y="0"/>
          <a:chExt cx="0" cy="0"/>
        </a:xfrm>
      </p:grpSpPr>
      <p:pic>
        <p:nvPicPr>
          <p:cNvPr id="344" name="Google Shape;344;p25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45" name="Google Shape;345;p253"/>
          <p:cNvGrpSpPr/>
          <p:nvPr/>
        </p:nvGrpSpPr>
        <p:grpSpPr>
          <a:xfrm>
            <a:off x="0" y="2399230"/>
            <a:ext cx="9144001" cy="2349751"/>
            <a:chOff x="0" y="2182920"/>
            <a:chExt cx="9144001" cy="2349751"/>
          </a:xfrm>
        </p:grpSpPr>
        <p:sp>
          <p:nvSpPr>
            <p:cNvPr id="346" name="Google Shape;346;p253"/>
            <p:cNvSpPr/>
            <p:nvPr/>
          </p:nvSpPr>
          <p:spPr>
            <a:xfrm>
              <a:off x="0" y="2689734"/>
              <a:ext cx="9144001" cy="184293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47" name="Google Shape;347;p253"/>
            <p:cNvGrpSpPr/>
            <p:nvPr/>
          </p:nvGrpSpPr>
          <p:grpSpPr>
            <a:xfrm>
              <a:off x="1229347" y="2182920"/>
              <a:ext cx="6685306" cy="1002265"/>
              <a:chOff x="976268" y="2064936"/>
              <a:chExt cx="6685306" cy="1002265"/>
            </a:xfrm>
          </p:grpSpPr>
          <p:sp>
            <p:nvSpPr>
              <p:cNvPr id="348" name="Google Shape;348;p253"/>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49" name="Google Shape;349;p253"/>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50" name="Google Shape;350;p253"/>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51" name="Google Shape;351;p253"/>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52" name="Google Shape;352;p253"/>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53" name="Google Shape;353;p253"/>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54" name="Google Shape;354;p253"/>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55" name="Google Shape;355;p253"/>
          <p:cNvSpPr>
            <a:spLocks noGrp="1"/>
          </p:cNvSpPr>
          <p:nvPr>
            <p:ph type="pic" idx="5"/>
          </p:nvPr>
        </p:nvSpPr>
        <p:spPr>
          <a:xfrm>
            <a:off x="1460973" y="2631002"/>
            <a:ext cx="539010" cy="538720"/>
          </a:xfrm>
          <a:prstGeom prst="rect">
            <a:avLst/>
          </a:prstGeom>
          <a:noFill/>
          <a:ln>
            <a:noFill/>
          </a:ln>
        </p:spPr>
      </p:sp>
      <p:sp>
        <p:nvSpPr>
          <p:cNvPr id="356" name="Google Shape;356;p253"/>
          <p:cNvSpPr>
            <a:spLocks noGrp="1"/>
          </p:cNvSpPr>
          <p:nvPr>
            <p:ph type="pic" idx="6"/>
          </p:nvPr>
        </p:nvSpPr>
        <p:spPr>
          <a:xfrm>
            <a:off x="4302493" y="2631002"/>
            <a:ext cx="539010" cy="538720"/>
          </a:xfrm>
          <a:prstGeom prst="rect">
            <a:avLst/>
          </a:prstGeom>
          <a:noFill/>
          <a:ln>
            <a:noFill/>
          </a:ln>
        </p:spPr>
      </p:sp>
      <p:sp>
        <p:nvSpPr>
          <p:cNvPr id="357" name="Google Shape;357;p253"/>
          <p:cNvSpPr>
            <a:spLocks noGrp="1"/>
          </p:cNvSpPr>
          <p:nvPr>
            <p:ph type="pic" idx="7"/>
          </p:nvPr>
        </p:nvSpPr>
        <p:spPr>
          <a:xfrm>
            <a:off x="7144013" y="2631002"/>
            <a:ext cx="539010" cy="538720"/>
          </a:xfrm>
          <a:prstGeom prst="rect">
            <a:avLst/>
          </a:prstGeom>
          <a:noFill/>
          <a:ln>
            <a:noFill/>
          </a:ln>
        </p:spPr>
      </p:sp>
      <p:sp>
        <p:nvSpPr>
          <p:cNvPr id="358" name="Google Shape;358;p25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59" name="Google Shape;359;p25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Caption">
  <p:cSld name="1_Caption 27">
    <p:spTree>
      <p:nvGrpSpPr>
        <p:cNvPr id="1" name="Shape 360"/>
        <p:cNvGrpSpPr/>
        <p:nvPr/>
      </p:nvGrpSpPr>
      <p:grpSpPr>
        <a:xfrm>
          <a:off x="0" y="0"/>
          <a:ext cx="0" cy="0"/>
          <a:chOff x="0" y="0"/>
          <a:chExt cx="0" cy="0"/>
        </a:xfrm>
      </p:grpSpPr>
      <p:pic>
        <p:nvPicPr>
          <p:cNvPr id="361" name="Google Shape;361;p254"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62" name="Google Shape;362;p254"/>
          <p:cNvGrpSpPr/>
          <p:nvPr/>
        </p:nvGrpSpPr>
        <p:grpSpPr>
          <a:xfrm>
            <a:off x="0" y="2399230"/>
            <a:ext cx="9144001" cy="2349751"/>
            <a:chOff x="0" y="2182920"/>
            <a:chExt cx="9144001" cy="2349751"/>
          </a:xfrm>
        </p:grpSpPr>
        <p:sp>
          <p:nvSpPr>
            <p:cNvPr id="363" name="Google Shape;363;p254"/>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64" name="Google Shape;364;p254"/>
            <p:cNvGrpSpPr/>
            <p:nvPr/>
          </p:nvGrpSpPr>
          <p:grpSpPr>
            <a:xfrm>
              <a:off x="1229347" y="2182920"/>
              <a:ext cx="6685306" cy="1002265"/>
              <a:chOff x="976268" y="2064936"/>
              <a:chExt cx="6685306" cy="1002265"/>
            </a:xfrm>
          </p:grpSpPr>
          <p:sp>
            <p:nvSpPr>
              <p:cNvPr id="365" name="Google Shape;365;p254"/>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66" name="Google Shape;366;p254"/>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67" name="Google Shape;367;p254"/>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68" name="Google Shape;368;p254"/>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9" name="Google Shape;369;p254"/>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70" name="Google Shape;370;p254"/>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71" name="Google Shape;371;p254"/>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72" name="Google Shape;372;p254"/>
          <p:cNvSpPr>
            <a:spLocks noGrp="1"/>
          </p:cNvSpPr>
          <p:nvPr>
            <p:ph type="pic" idx="5"/>
          </p:nvPr>
        </p:nvSpPr>
        <p:spPr>
          <a:xfrm>
            <a:off x="1460973" y="2631002"/>
            <a:ext cx="539010" cy="538720"/>
          </a:xfrm>
          <a:prstGeom prst="rect">
            <a:avLst/>
          </a:prstGeom>
          <a:noFill/>
          <a:ln>
            <a:noFill/>
          </a:ln>
        </p:spPr>
      </p:sp>
      <p:sp>
        <p:nvSpPr>
          <p:cNvPr id="373" name="Google Shape;373;p254"/>
          <p:cNvSpPr>
            <a:spLocks noGrp="1"/>
          </p:cNvSpPr>
          <p:nvPr>
            <p:ph type="pic" idx="6"/>
          </p:nvPr>
        </p:nvSpPr>
        <p:spPr>
          <a:xfrm>
            <a:off x="4302493" y="2631002"/>
            <a:ext cx="539010" cy="538720"/>
          </a:xfrm>
          <a:prstGeom prst="rect">
            <a:avLst/>
          </a:prstGeom>
          <a:noFill/>
          <a:ln>
            <a:noFill/>
          </a:ln>
        </p:spPr>
      </p:sp>
      <p:sp>
        <p:nvSpPr>
          <p:cNvPr id="374" name="Google Shape;374;p254"/>
          <p:cNvSpPr>
            <a:spLocks noGrp="1"/>
          </p:cNvSpPr>
          <p:nvPr>
            <p:ph type="pic" idx="7"/>
          </p:nvPr>
        </p:nvSpPr>
        <p:spPr>
          <a:xfrm>
            <a:off x="7144013" y="2631002"/>
            <a:ext cx="539010" cy="538720"/>
          </a:xfrm>
          <a:prstGeom prst="rect">
            <a:avLst/>
          </a:prstGeom>
          <a:noFill/>
          <a:ln>
            <a:noFill/>
          </a:ln>
        </p:spPr>
      </p:sp>
      <p:sp>
        <p:nvSpPr>
          <p:cNvPr id="375" name="Google Shape;375;p25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76" name="Google Shape;376;p25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aption">
  <p:cSld name="1_Caption 28">
    <p:spTree>
      <p:nvGrpSpPr>
        <p:cNvPr id="1" name="Shape 377"/>
        <p:cNvGrpSpPr/>
        <p:nvPr/>
      </p:nvGrpSpPr>
      <p:grpSpPr>
        <a:xfrm>
          <a:off x="0" y="0"/>
          <a:ext cx="0" cy="0"/>
          <a:chOff x="0" y="0"/>
          <a:chExt cx="0" cy="0"/>
        </a:xfrm>
      </p:grpSpPr>
      <p:pic>
        <p:nvPicPr>
          <p:cNvPr id="378" name="Google Shape;378;p25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379" name="Google Shape;379;p255"/>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380" name="Google Shape;380;p255"/>
          <p:cNvCxnSpPr/>
          <p:nvPr/>
        </p:nvCxnSpPr>
        <p:spPr>
          <a:xfrm>
            <a:off x="0" y="2098885"/>
            <a:ext cx="9144000" cy="0"/>
          </a:xfrm>
          <a:prstGeom prst="straightConnector1">
            <a:avLst/>
          </a:prstGeom>
          <a:noFill/>
          <a:ln w="28575" cap="flat" cmpd="sng">
            <a:solidFill>
              <a:srgbClr val="8AC8EE"/>
            </a:solidFill>
            <a:prstDash val="solid"/>
            <a:round/>
            <a:headEnd type="none" w="sm" len="sm"/>
            <a:tailEnd type="none" w="sm" len="sm"/>
          </a:ln>
        </p:spPr>
      </p:cxnSp>
      <p:sp>
        <p:nvSpPr>
          <p:cNvPr id="381" name="Google Shape;381;p255"/>
          <p:cNvSpPr/>
          <p:nvPr/>
        </p:nvSpPr>
        <p:spPr>
          <a:xfrm>
            <a:off x="1165467"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82" name="Google Shape;382;p255"/>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83" name="Google Shape;383;p255"/>
          <p:cNvSpPr/>
          <p:nvPr/>
        </p:nvSpPr>
        <p:spPr>
          <a:xfrm>
            <a:off x="4172079"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84" name="Google Shape;384;p255"/>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85" name="Google Shape;385;p255"/>
          <p:cNvSpPr/>
          <p:nvPr/>
        </p:nvSpPr>
        <p:spPr>
          <a:xfrm>
            <a:off x="7178690"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86" name="Google Shape;386;p255"/>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87" name="Google Shape;387;p255"/>
          <p:cNvSpPr>
            <a:spLocks noGrp="1"/>
          </p:cNvSpPr>
          <p:nvPr>
            <p:ph type="pic" idx="4"/>
          </p:nvPr>
        </p:nvSpPr>
        <p:spPr>
          <a:xfrm>
            <a:off x="1324089" y="1830915"/>
            <a:ext cx="482600" cy="482600"/>
          </a:xfrm>
          <a:prstGeom prst="rect">
            <a:avLst/>
          </a:prstGeom>
          <a:noFill/>
          <a:ln>
            <a:noFill/>
          </a:ln>
        </p:spPr>
      </p:sp>
      <p:sp>
        <p:nvSpPr>
          <p:cNvPr id="388" name="Google Shape;388;p255"/>
          <p:cNvSpPr>
            <a:spLocks noGrp="1"/>
          </p:cNvSpPr>
          <p:nvPr>
            <p:ph type="pic" idx="5"/>
          </p:nvPr>
        </p:nvSpPr>
        <p:spPr>
          <a:xfrm>
            <a:off x="4330701" y="1830915"/>
            <a:ext cx="482600" cy="482600"/>
          </a:xfrm>
          <a:prstGeom prst="rect">
            <a:avLst/>
          </a:prstGeom>
          <a:noFill/>
          <a:ln>
            <a:noFill/>
          </a:ln>
        </p:spPr>
      </p:sp>
      <p:sp>
        <p:nvSpPr>
          <p:cNvPr id="389" name="Google Shape;389;p255"/>
          <p:cNvSpPr>
            <a:spLocks noGrp="1"/>
          </p:cNvSpPr>
          <p:nvPr>
            <p:ph type="pic" idx="6"/>
          </p:nvPr>
        </p:nvSpPr>
        <p:spPr>
          <a:xfrm>
            <a:off x="7337312" y="1830915"/>
            <a:ext cx="482600" cy="482600"/>
          </a:xfrm>
          <a:prstGeom prst="rect">
            <a:avLst/>
          </a:prstGeom>
          <a:noFill/>
          <a:ln>
            <a:noFill/>
          </a:ln>
        </p:spPr>
      </p:sp>
      <p:sp>
        <p:nvSpPr>
          <p:cNvPr id="390" name="Google Shape;390;p255"/>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91" name="Google Shape;391;p255"/>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92" name="Google Shape;392;p255"/>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93" name="Google Shape;393;p25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94" name="Google Shape;394;p25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Caption">
  <p:cSld name="1_Caption 29">
    <p:spTree>
      <p:nvGrpSpPr>
        <p:cNvPr id="1" name="Shape 395"/>
        <p:cNvGrpSpPr/>
        <p:nvPr/>
      </p:nvGrpSpPr>
      <p:grpSpPr>
        <a:xfrm>
          <a:off x="0" y="0"/>
          <a:ext cx="0" cy="0"/>
          <a:chOff x="0" y="0"/>
          <a:chExt cx="0" cy="0"/>
        </a:xfrm>
      </p:grpSpPr>
      <p:pic>
        <p:nvPicPr>
          <p:cNvPr id="396" name="Google Shape;396;p25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397" name="Google Shape;397;p256"/>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398" name="Google Shape;398;p256"/>
          <p:cNvCxnSpPr/>
          <p:nvPr/>
        </p:nvCxnSpPr>
        <p:spPr>
          <a:xfrm>
            <a:off x="0" y="2098885"/>
            <a:ext cx="9144000" cy="0"/>
          </a:xfrm>
          <a:prstGeom prst="straightConnector1">
            <a:avLst/>
          </a:prstGeom>
          <a:noFill/>
          <a:ln w="28575" cap="flat" cmpd="sng">
            <a:solidFill>
              <a:schemeClr val="lt2"/>
            </a:solidFill>
            <a:prstDash val="solid"/>
            <a:round/>
            <a:headEnd type="none" w="sm" len="sm"/>
            <a:tailEnd type="none" w="sm" len="sm"/>
          </a:ln>
        </p:spPr>
      </p:cxnSp>
      <p:sp>
        <p:nvSpPr>
          <p:cNvPr id="399" name="Google Shape;399;p256"/>
          <p:cNvSpPr/>
          <p:nvPr/>
        </p:nvSpPr>
        <p:spPr>
          <a:xfrm>
            <a:off x="1165467"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00" name="Google Shape;400;p256"/>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01" name="Google Shape;401;p256"/>
          <p:cNvSpPr/>
          <p:nvPr/>
        </p:nvSpPr>
        <p:spPr>
          <a:xfrm>
            <a:off x="4172079"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02" name="Google Shape;402;p256"/>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03" name="Google Shape;403;p256"/>
          <p:cNvSpPr/>
          <p:nvPr/>
        </p:nvSpPr>
        <p:spPr>
          <a:xfrm>
            <a:off x="7178690"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04" name="Google Shape;404;p256"/>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05" name="Google Shape;405;p256"/>
          <p:cNvSpPr>
            <a:spLocks noGrp="1"/>
          </p:cNvSpPr>
          <p:nvPr>
            <p:ph type="pic" idx="4"/>
          </p:nvPr>
        </p:nvSpPr>
        <p:spPr>
          <a:xfrm>
            <a:off x="1324089" y="1830915"/>
            <a:ext cx="482600" cy="482600"/>
          </a:xfrm>
          <a:prstGeom prst="rect">
            <a:avLst/>
          </a:prstGeom>
          <a:noFill/>
          <a:ln>
            <a:noFill/>
          </a:ln>
        </p:spPr>
      </p:sp>
      <p:sp>
        <p:nvSpPr>
          <p:cNvPr id="406" name="Google Shape;406;p256"/>
          <p:cNvSpPr>
            <a:spLocks noGrp="1"/>
          </p:cNvSpPr>
          <p:nvPr>
            <p:ph type="pic" idx="5"/>
          </p:nvPr>
        </p:nvSpPr>
        <p:spPr>
          <a:xfrm>
            <a:off x="4330701" y="1830915"/>
            <a:ext cx="482600" cy="482600"/>
          </a:xfrm>
          <a:prstGeom prst="rect">
            <a:avLst/>
          </a:prstGeom>
          <a:noFill/>
          <a:ln>
            <a:noFill/>
          </a:ln>
        </p:spPr>
      </p:sp>
      <p:sp>
        <p:nvSpPr>
          <p:cNvPr id="407" name="Google Shape;407;p256"/>
          <p:cNvSpPr>
            <a:spLocks noGrp="1"/>
          </p:cNvSpPr>
          <p:nvPr>
            <p:ph type="pic" idx="6"/>
          </p:nvPr>
        </p:nvSpPr>
        <p:spPr>
          <a:xfrm>
            <a:off x="7337312" y="1830915"/>
            <a:ext cx="482600" cy="482600"/>
          </a:xfrm>
          <a:prstGeom prst="rect">
            <a:avLst/>
          </a:prstGeom>
          <a:noFill/>
          <a:ln>
            <a:noFill/>
          </a:ln>
        </p:spPr>
      </p:sp>
      <p:sp>
        <p:nvSpPr>
          <p:cNvPr id="408" name="Google Shape;408;p256"/>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09" name="Google Shape;409;p256"/>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10" name="Google Shape;410;p256"/>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11" name="Google Shape;411;p25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2" name="Google Shape;412;p25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Caption">
  <p:cSld name="1_Caption 30">
    <p:spTree>
      <p:nvGrpSpPr>
        <p:cNvPr id="1" name="Shape 413"/>
        <p:cNvGrpSpPr/>
        <p:nvPr/>
      </p:nvGrpSpPr>
      <p:grpSpPr>
        <a:xfrm>
          <a:off x="0" y="0"/>
          <a:ext cx="0" cy="0"/>
          <a:chOff x="0" y="0"/>
          <a:chExt cx="0" cy="0"/>
        </a:xfrm>
      </p:grpSpPr>
      <p:pic>
        <p:nvPicPr>
          <p:cNvPr id="414" name="Google Shape;414;p25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415" name="Google Shape;415;p257"/>
          <p:cNvSpPr/>
          <p:nvPr/>
        </p:nvSpPr>
        <p:spPr>
          <a:xfrm>
            <a:off x="1369704" y="2023249"/>
            <a:ext cx="6404592" cy="45719"/>
          </a:xfrm>
          <a:prstGeom prst="rightArrow">
            <a:avLst>
              <a:gd name="adj1" fmla="val 50000"/>
              <a:gd name="adj2" fmla="val 50000"/>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416" name="Google Shape;416;p257"/>
          <p:cNvGrpSpPr/>
          <p:nvPr/>
        </p:nvGrpSpPr>
        <p:grpSpPr>
          <a:xfrm>
            <a:off x="865742" y="1720353"/>
            <a:ext cx="7412516" cy="894818"/>
            <a:chOff x="865742" y="1720353"/>
            <a:chExt cx="7412516" cy="894818"/>
          </a:xfrm>
        </p:grpSpPr>
        <p:grpSp>
          <p:nvGrpSpPr>
            <p:cNvPr id="417" name="Google Shape;417;p257"/>
            <p:cNvGrpSpPr/>
            <p:nvPr/>
          </p:nvGrpSpPr>
          <p:grpSpPr>
            <a:xfrm>
              <a:off x="3119411" y="1720353"/>
              <a:ext cx="651510" cy="894818"/>
              <a:chOff x="2980317" y="2014294"/>
              <a:chExt cx="651510" cy="894818"/>
            </a:xfrm>
          </p:grpSpPr>
          <p:cxnSp>
            <p:nvCxnSpPr>
              <p:cNvPr id="418" name="Google Shape;418;p257"/>
              <p:cNvCxnSpPr>
                <a:endCxn id="419" idx="4"/>
              </p:cNvCxnSpPr>
              <p:nvPr/>
            </p:nvCxnSpPr>
            <p:spPr>
              <a:xfrm rot="10800000">
                <a:off x="3306072"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20" name="Google Shape;420;p257"/>
              <p:cNvSpPr/>
              <p:nvPr/>
            </p:nvSpPr>
            <p:spPr>
              <a:xfrm>
                <a:off x="2980317"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419" name="Google Shape;419;p257"/>
              <p:cNvSpPr/>
              <p:nvPr/>
            </p:nvSpPr>
            <p:spPr>
              <a:xfrm>
                <a:off x="3051109"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chemeClr val="dk1"/>
                    </a:solidFill>
                    <a:latin typeface="Public Sans"/>
                    <a:ea typeface="Public Sans"/>
                    <a:cs typeface="Public Sans"/>
                    <a:sym typeface="Public Sans"/>
                  </a:rPr>
                  <a:t>2</a:t>
                </a:r>
                <a:endParaRPr/>
              </a:p>
            </p:txBody>
          </p:sp>
        </p:grpSp>
        <p:grpSp>
          <p:nvGrpSpPr>
            <p:cNvPr id="421" name="Google Shape;421;p257"/>
            <p:cNvGrpSpPr/>
            <p:nvPr/>
          </p:nvGrpSpPr>
          <p:grpSpPr>
            <a:xfrm>
              <a:off x="5373080" y="1720353"/>
              <a:ext cx="651510" cy="894818"/>
              <a:chOff x="5071929" y="2014294"/>
              <a:chExt cx="651510" cy="894818"/>
            </a:xfrm>
          </p:grpSpPr>
          <p:cxnSp>
            <p:nvCxnSpPr>
              <p:cNvPr id="422" name="Google Shape;422;p257"/>
              <p:cNvCxnSpPr>
                <a:endCxn id="423" idx="4"/>
              </p:cNvCxnSpPr>
              <p:nvPr/>
            </p:nvCxnSpPr>
            <p:spPr>
              <a:xfrm rot="10800000">
                <a:off x="5397684"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24" name="Google Shape;424;p257"/>
              <p:cNvSpPr/>
              <p:nvPr/>
            </p:nvSpPr>
            <p:spPr>
              <a:xfrm>
                <a:off x="5071929"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423" name="Google Shape;423;p257"/>
              <p:cNvSpPr/>
              <p:nvPr/>
            </p:nvSpPr>
            <p:spPr>
              <a:xfrm>
                <a:off x="5142721"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chemeClr val="dk1"/>
                    </a:solidFill>
                    <a:latin typeface="Public Sans"/>
                    <a:ea typeface="Public Sans"/>
                    <a:cs typeface="Public Sans"/>
                    <a:sym typeface="Public Sans"/>
                  </a:rPr>
                  <a:t>3</a:t>
                </a:r>
                <a:endParaRPr/>
              </a:p>
            </p:txBody>
          </p:sp>
        </p:grpSp>
        <p:grpSp>
          <p:nvGrpSpPr>
            <p:cNvPr id="425" name="Google Shape;425;p257"/>
            <p:cNvGrpSpPr/>
            <p:nvPr/>
          </p:nvGrpSpPr>
          <p:grpSpPr>
            <a:xfrm>
              <a:off x="7626748" y="1720353"/>
              <a:ext cx="651510" cy="894818"/>
              <a:chOff x="7469822" y="2014294"/>
              <a:chExt cx="651510" cy="894818"/>
            </a:xfrm>
          </p:grpSpPr>
          <p:cxnSp>
            <p:nvCxnSpPr>
              <p:cNvPr id="426" name="Google Shape;426;p257"/>
              <p:cNvCxnSpPr>
                <a:endCxn id="427" idx="4"/>
              </p:cNvCxnSpPr>
              <p:nvPr/>
            </p:nvCxnSpPr>
            <p:spPr>
              <a:xfrm rot="10800000">
                <a:off x="7795577"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28" name="Google Shape;428;p257"/>
              <p:cNvSpPr/>
              <p:nvPr/>
            </p:nvSpPr>
            <p:spPr>
              <a:xfrm>
                <a:off x="7469822"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427" name="Google Shape;427;p257"/>
              <p:cNvSpPr/>
              <p:nvPr/>
            </p:nvSpPr>
            <p:spPr>
              <a:xfrm>
                <a:off x="7540614"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chemeClr val="dk1"/>
                    </a:solidFill>
                    <a:latin typeface="Public Sans"/>
                    <a:ea typeface="Public Sans"/>
                    <a:cs typeface="Public Sans"/>
                    <a:sym typeface="Public Sans"/>
                  </a:rPr>
                  <a:t>4</a:t>
                </a:r>
                <a:endParaRPr/>
              </a:p>
            </p:txBody>
          </p:sp>
        </p:grpSp>
        <p:grpSp>
          <p:nvGrpSpPr>
            <p:cNvPr id="429" name="Google Shape;429;p257"/>
            <p:cNvGrpSpPr/>
            <p:nvPr/>
          </p:nvGrpSpPr>
          <p:grpSpPr>
            <a:xfrm>
              <a:off x="865742" y="1720353"/>
              <a:ext cx="651510" cy="894818"/>
              <a:chOff x="888704" y="2014294"/>
              <a:chExt cx="651510" cy="894818"/>
            </a:xfrm>
          </p:grpSpPr>
          <p:cxnSp>
            <p:nvCxnSpPr>
              <p:cNvPr id="430" name="Google Shape;430;p257"/>
              <p:cNvCxnSpPr>
                <a:endCxn id="431" idx="4"/>
              </p:cNvCxnSpPr>
              <p:nvPr/>
            </p:nvCxnSpPr>
            <p:spPr>
              <a:xfrm rot="10800000">
                <a:off x="1214459"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32" name="Google Shape;432;p257"/>
              <p:cNvSpPr/>
              <p:nvPr/>
            </p:nvSpPr>
            <p:spPr>
              <a:xfrm>
                <a:off x="888704"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431" name="Google Shape;431;p257"/>
              <p:cNvSpPr/>
              <p:nvPr/>
            </p:nvSpPr>
            <p:spPr>
              <a:xfrm>
                <a:off x="959496"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chemeClr val="dk1"/>
                    </a:solidFill>
                    <a:latin typeface="Public Sans"/>
                    <a:ea typeface="Public Sans"/>
                    <a:cs typeface="Public Sans"/>
                    <a:sym typeface="Public Sans"/>
                  </a:rPr>
                  <a:t>1</a:t>
                </a:r>
                <a:endParaRPr/>
              </a:p>
            </p:txBody>
          </p:sp>
        </p:grpSp>
      </p:grpSp>
      <p:sp>
        <p:nvSpPr>
          <p:cNvPr id="433" name="Google Shape;433;p257"/>
          <p:cNvSpPr txBox="1">
            <a:spLocks noGrp="1"/>
          </p:cNvSpPr>
          <p:nvPr>
            <p:ph type="body" idx="1"/>
          </p:nvPr>
        </p:nvSpPr>
        <p:spPr>
          <a:xfrm>
            <a:off x="2587791"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34" name="Google Shape;434;p257"/>
          <p:cNvSpPr txBox="1">
            <a:spLocks noGrp="1"/>
          </p:cNvSpPr>
          <p:nvPr>
            <p:ph type="body" idx="2"/>
          </p:nvPr>
        </p:nvSpPr>
        <p:spPr>
          <a:xfrm>
            <a:off x="334122"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35" name="Google Shape;435;p257"/>
          <p:cNvSpPr txBox="1">
            <a:spLocks noGrp="1"/>
          </p:cNvSpPr>
          <p:nvPr>
            <p:ph type="body" idx="3"/>
          </p:nvPr>
        </p:nvSpPr>
        <p:spPr>
          <a:xfrm>
            <a:off x="4841460"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36" name="Google Shape;436;p257"/>
          <p:cNvSpPr txBox="1">
            <a:spLocks noGrp="1"/>
          </p:cNvSpPr>
          <p:nvPr>
            <p:ph type="body" idx="4"/>
          </p:nvPr>
        </p:nvSpPr>
        <p:spPr>
          <a:xfrm>
            <a:off x="7095128"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37" name="Google Shape;437;p257"/>
          <p:cNvSpPr txBox="1">
            <a:spLocks noGrp="1"/>
          </p:cNvSpPr>
          <p:nvPr>
            <p:ph type="body" idx="5"/>
          </p:nvPr>
        </p:nvSpPr>
        <p:spPr>
          <a:xfrm>
            <a:off x="2587791"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38" name="Google Shape;438;p257"/>
          <p:cNvSpPr txBox="1">
            <a:spLocks noGrp="1"/>
          </p:cNvSpPr>
          <p:nvPr>
            <p:ph type="body" idx="6"/>
          </p:nvPr>
        </p:nvSpPr>
        <p:spPr>
          <a:xfrm>
            <a:off x="334122"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39" name="Google Shape;439;p257"/>
          <p:cNvSpPr txBox="1">
            <a:spLocks noGrp="1"/>
          </p:cNvSpPr>
          <p:nvPr>
            <p:ph type="body" idx="7"/>
          </p:nvPr>
        </p:nvSpPr>
        <p:spPr>
          <a:xfrm>
            <a:off x="4841460"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40" name="Google Shape;440;p257"/>
          <p:cNvSpPr txBox="1">
            <a:spLocks noGrp="1"/>
          </p:cNvSpPr>
          <p:nvPr>
            <p:ph type="body" idx="8"/>
          </p:nvPr>
        </p:nvSpPr>
        <p:spPr>
          <a:xfrm>
            <a:off x="7095128"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41" name="Google Shape;441;p25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2" name="Google Shape;442;p25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Caption">
  <p:cSld name="1_Caption 31">
    <p:spTree>
      <p:nvGrpSpPr>
        <p:cNvPr id="1" name="Shape 443"/>
        <p:cNvGrpSpPr/>
        <p:nvPr/>
      </p:nvGrpSpPr>
      <p:grpSpPr>
        <a:xfrm>
          <a:off x="0" y="0"/>
          <a:ext cx="0" cy="0"/>
          <a:chOff x="0" y="0"/>
          <a:chExt cx="0" cy="0"/>
        </a:xfrm>
      </p:grpSpPr>
      <p:pic>
        <p:nvPicPr>
          <p:cNvPr id="444" name="Google Shape;444;p25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445" name="Google Shape;445;p258"/>
          <p:cNvGrpSpPr/>
          <p:nvPr/>
        </p:nvGrpSpPr>
        <p:grpSpPr>
          <a:xfrm>
            <a:off x="1114581" y="3141131"/>
            <a:ext cx="175260" cy="1120085"/>
            <a:chOff x="973176" y="3197693"/>
            <a:chExt cx="175260" cy="1120085"/>
          </a:xfrm>
        </p:grpSpPr>
        <p:sp>
          <p:nvSpPr>
            <p:cNvPr id="446" name="Google Shape;446;p258"/>
            <p:cNvSpPr/>
            <p:nvPr/>
          </p:nvSpPr>
          <p:spPr>
            <a:xfrm>
              <a:off x="973176" y="3197693"/>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447" name="Google Shape;447;p258"/>
            <p:cNvCxnSpPr/>
            <p:nvPr/>
          </p:nvCxnSpPr>
          <p:spPr>
            <a:xfrm>
              <a:off x="1060806" y="3403616"/>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448" name="Google Shape;448;p258"/>
          <p:cNvGrpSpPr/>
          <p:nvPr/>
        </p:nvGrpSpPr>
        <p:grpSpPr>
          <a:xfrm>
            <a:off x="5033439" y="1436374"/>
            <a:ext cx="175260" cy="1120085"/>
            <a:chOff x="4892034" y="1492936"/>
            <a:chExt cx="175260" cy="1120085"/>
          </a:xfrm>
        </p:grpSpPr>
        <p:sp>
          <p:nvSpPr>
            <p:cNvPr id="449" name="Google Shape;449;p258"/>
            <p:cNvSpPr/>
            <p:nvPr/>
          </p:nvSpPr>
          <p:spPr>
            <a:xfrm>
              <a:off x="4892034" y="1492936"/>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450" name="Google Shape;450;p258"/>
            <p:cNvCxnSpPr/>
            <p:nvPr/>
          </p:nvCxnSpPr>
          <p:spPr>
            <a:xfrm>
              <a:off x="4979664" y="1698859"/>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451" name="Google Shape;451;p258"/>
          <p:cNvGrpSpPr/>
          <p:nvPr/>
        </p:nvGrpSpPr>
        <p:grpSpPr>
          <a:xfrm>
            <a:off x="1114581" y="1436374"/>
            <a:ext cx="175260" cy="1120085"/>
            <a:chOff x="973176" y="1492936"/>
            <a:chExt cx="175260" cy="1120085"/>
          </a:xfrm>
        </p:grpSpPr>
        <p:cxnSp>
          <p:nvCxnSpPr>
            <p:cNvPr id="452" name="Google Shape;452;p258"/>
            <p:cNvCxnSpPr/>
            <p:nvPr/>
          </p:nvCxnSpPr>
          <p:spPr>
            <a:xfrm>
              <a:off x="1060806" y="1698859"/>
              <a:ext cx="0" cy="914162"/>
            </a:xfrm>
            <a:prstGeom prst="straightConnector1">
              <a:avLst/>
            </a:prstGeom>
            <a:noFill/>
            <a:ln w="12700" cap="flat" cmpd="sng">
              <a:solidFill>
                <a:schemeClr val="accent1"/>
              </a:solidFill>
              <a:prstDash val="solid"/>
              <a:round/>
              <a:headEnd type="none" w="sm" len="sm"/>
              <a:tailEnd type="none" w="sm" len="sm"/>
            </a:ln>
          </p:spPr>
        </p:cxnSp>
        <p:sp>
          <p:nvSpPr>
            <p:cNvPr id="453" name="Google Shape;453;p258"/>
            <p:cNvSpPr/>
            <p:nvPr/>
          </p:nvSpPr>
          <p:spPr>
            <a:xfrm>
              <a:off x="973176" y="1492936"/>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grpSp>
        <p:nvGrpSpPr>
          <p:cNvPr id="454" name="Google Shape;454;p258"/>
          <p:cNvGrpSpPr/>
          <p:nvPr/>
        </p:nvGrpSpPr>
        <p:grpSpPr>
          <a:xfrm>
            <a:off x="5033439" y="3141131"/>
            <a:ext cx="175260" cy="1120085"/>
            <a:chOff x="4892034" y="3197693"/>
            <a:chExt cx="175260" cy="1120085"/>
          </a:xfrm>
        </p:grpSpPr>
        <p:cxnSp>
          <p:nvCxnSpPr>
            <p:cNvPr id="455" name="Google Shape;455;p258"/>
            <p:cNvCxnSpPr/>
            <p:nvPr/>
          </p:nvCxnSpPr>
          <p:spPr>
            <a:xfrm>
              <a:off x="4979664" y="3403616"/>
              <a:ext cx="0" cy="914162"/>
            </a:xfrm>
            <a:prstGeom prst="straightConnector1">
              <a:avLst/>
            </a:prstGeom>
            <a:noFill/>
            <a:ln w="12700" cap="flat" cmpd="sng">
              <a:solidFill>
                <a:schemeClr val="accent1"/>
              </a:solidFill>
              <a:prstDash val="solid"/>
              <a:round/>
              <a:headEnd type="none" w="sm" len="sm"/>
              <a:tailEnd type="none" w="sm" len="sm"/>
            </a:ln>
          </p:spPr>
        </p:cxnSp>
        <p:sp>
          <p:nvSpPr>
            <p:cNvPr id="456" name="Google Shape;456;p258"/>
            <p:cNvSpPr/>
            <p:nvPr/>
          </p:nvSpPr>
          <p:spPr>
            <a:xfrm>
              <a:off x="4892034" y="3197693"/>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sp>
        <p:nvSpPr>
          <p:cNvPr id="457" name="Google Shape;457;p258"/>
          <p:cNvSpPr txBox="1">
            <a:spLocks noGrp="1"/>
          </p:cNvSpPr>
          <p:nvPr>
            <p:ph type="body" idx="1"/>
          </p:nvPr>
        </p:nvSpPr>
        <p:spPr>
          <a:xfrm>
            <a:off x="1334722"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58" name="Google Shape;458;p258"/>
          <p:cNvSpPr txBox="1">
            <a:spLocks noGrp="1"/>
          </p:cNvSpPr>
          <p:nvPr>
            <p:ph type="body" idx="2"/>
          </p:nvPr>
        </p:nvSpPr>
        <p:spPr>
          <a:xfrm>
            <a:off x="5253579"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59" name="Google Shape;459;p258"/>
          <p:cNvSpPr txBox="1">
            <a:spLocks noGrp="1"/>
          </p:cNvSpPr>
          <p:nvPr>
            <p:ph type="body" idx="3"/>
          </p:nvPr>
        </p:nvSpPr>
        <p:spPr>
          <a:xfrm>
            <a:off x="1334722"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60" name="Google Shape;460;p258"/>
          <p:cNvSpPr txBox="1">
            <a:spLocks noGrp="1"/>
          </p:cNvSpPr>
          <p:nvPr>
            <p:ph type="body" idx="4"/>
          </p:nvPr>
        </p:nvSpPr>
        <p:spPr>
          <a:xfrm>
            <a:off x="5253579"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61" name="Google Shape;461;p258"/>
          <p:cNvSpPr txBox="1">
            <a:spLocks noGrp="1"/>
          </p:cNvSpPr>
          <p:nvPr>
            <p:ph type="body" idx="5"/>
          </p:nvPr>
        </p:nvSpPr>
        <p:spPr>
          <a:xfrm>
            <a:off x="1334722" y="1886477"/>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62" name="Google Shape;462;p258"/>
          <p:cNvSpPr txBox="1">
            <a:spLocks noGrp="1"/>
          </p:cNvSpPr>
          <p:nvPr>
            <p:ph type="body" idx="6"/>
          </p:nvPr>
        </p:nvSpPr>
        <p:spPr>
          <a:xfrm>
            <a:off x="5253579" y="188647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63" name="Google Shape;463;p258"/>
          <p:cNvSpPr txBox="1">
            <a:spLocks noGrp="1"/>
          </p:cNvSpPr>
          <p:nvPr>
            <p:ph type="body" idx="7"/>
          </p:nvPr>
        </p:nvSpPr>
        <p:spPr>
          <a:xfrm>
            <a:off x="1334722"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64" name="Google Shape;464;p258"/>
          <p:cNvSpPr txBox="1">
            <a:spLocks noGrp="1"/>
          </p:cNvSpPr>
          <p:nvPr>
            <p:ph type="body" idx="8"/>
          </p:nvPr>
        </p:nvSpPr>
        <p:spPr>
          <a:xfrm>
            <a:off x="5253579"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65" name="Google Shape;465;p25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6" name="Google Shape;466;p25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Caption">
  <p:cSld name="1_Caption 32">
    <p:spTree>
      <p:nvGrpSpPr>
        <p:cNvPr id="1" name="Shape 467"/>
        <p:cNvGrpSpPr/>
        <p:nvPr/>
      </p:nvGrpSpPr>
      <p:grpSpPr>
        <a:xfrm>
          <a:off x="0" y="0"/>
          <a:ext cx="0" cy="0"/>
          <a:chOff x="0" y="0"/>
          <a:chExt cx="0" cy="0"/>
        </a:xfrm>
      </p:grpSpPr>
      <p:pic>
        <p:nvPicPr>
          <p:cNvPr id="468" name="Google Shape;468;p259"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469" name="Google Shape;469;p259"/>
          <p:cNvGrpSpPr/>
          <p:nvPr/>
        </p:nvGrpSpPr>
        <p:grpSpPr>
          <a:xfrm>
            <a:off x="270520" y="225967"/>
            <a:ext cx="175260" cy="2964623"/>
            <a:chOff x="270520" y="1140367"/>
            <a:chExt cx="175260" cy="2964623"/>
          </a:xfrm>
        </p:grpSpPr>
        <p:grpSp>
          <p:nvGrpSpPr>
            <p:cNvPr id="470" name="Google Shape;470;p259"/>
            <p:cNvGrpSpPr/>
            <p:nvPr/>
          </p:nvGrpSpPr>
          <p:grpSpPr>
            <a:xfrm>
              <a:off x="270520" y="2780648"/>
              <a:ext cx="175260" cy="1324342"/>
              <a:chOff x="129115" y="2837210"/>
              <a:chExt cx="175260" cy="1324342"/>
            </a:xfrm>
          </p:grpSpPr>
          <p:sp>
            <p:nvSpPr>
              <p:cNvPr id="471" name="Google Shape;471;p259"/>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472" name="Google Shape;472;p259"/>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473" name="Google Shape;473;p259"/>
            <p:cNvGrpSpPr/>
            <p:nvPr/>
          </p:nvGrpSpPr>
          <p:grpSpPr>
            <a:xfrm>
              <a:off x="270520" y="1140367"/>
              <a:ext cx="175260" cy="1310953"/>
              <a:chOff x="129115" y="1196929"/>
              <a:chExt cx="175260" cy="1310953"/>
            </a:xfrm>
          </p:grpSpPr>
          <p:cxnSp>
            <p:nvCxnSpPr>
              <p:cNvPr id="474" name="Google Shape;474;p259"/>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475" name="Google Shape;475;p259"/>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grpSp>
      <p:sp>
        <p:nvSpPr>
          <p:cNvPr id="476" name="Google Shape;476;p259"/>
          <p:cNvSpPr txBox="1"/>
          <p:nvPr/>
        </p:nvSpPr>
        <p:spPr>
          <a:xfrm>
            <a:off x="445780" y="1901300"/>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1" i="0" u="none" strike="noStrike" cap="none">
                <a:solidFill>
                  <a:schemeClr val="lt2"/>
                </a:solidFill>
                <a:latin typeface="Public Sans"/>
                <a:ea typeface="Public Sans"/>
                <a:cs typeface="Public Sans"/>
                <a:sym typeface="Public Sans"/>
              </a:rPr>
              <a:t>Task -5</a:t>
            </a:r>
            <a:endParaRPr/>
          </a:p>
        </p:txBody>
      </p:sp>
      <p:sp>
        <p:nvSpPr>
          <p:cNvPr id="477" name="Google Shape;477;p259"/>
          <p:cNvSpPr txBox="1"/>
          <p:nvPr/>
        </p:nvSpPr>
        <p:spPr>
          <a:xfrm>
            <a:off x="445779" y="237121"/>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1" i="0" u="none" strike="noStrike" cap="none">
                <a:solidFill>
                  <a:schemeClr val="dk2"/>
                </a:solidFill>
                <a:latin typeface="Public Sans"/>
                <a:ea typeface="Public Sans"/>
                <a:cs typeface="Public Sans"/>
                <a:sym typeface="Public Sans"/>
              </a:rPr>
              <a:t>Task -4</a:t>
            </a:r>
            <a:endParaRPr/>
          </a:p>
        </p:txBody>
      </p:sp>
      <p:sp>
        <p:nvSpPr>
          <p:cNvPr id="478" name="Google Shape;478;p259"/>
          <p:cNvSpPr txBox="1"/>
          <p:nvPr/>
        </p:nvSpPr>
        <p:spPr>
          <a:xfrm>
            <a:off x="489450" y="1058210"/>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
        <p:nvSpPr>
          <p:cNvPr id="479" name="Google Shape;479;p259"/>
          <p:cNvSpPr txBox="1"/>
          <p:nvPr/>
        </p:nvSpPr>
        <p:spPr>
          <a:xfrm>
            <a:off x="489450" y="2722389"/>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Caption">
  <p:cSld name="1_Caption 33">
    <p:spTree>
      <p:nvGrpSpPr>
        <p:cNvPr id="1" name="Shape 480"/>
        <p:cNvGrpSpPr/>
        <p:nvPr/>
      </p:nvGrpSpPr>
      <p:grpSpPr>
        <a:xfrm>
          <a:off x="0" y="0"/>
          <a:ext cx="0" cy="0"/>
          <a:chOff x="0" y="0"/>
          <a:chExt cx="0" cy="0"/>
        </a:xfrm>
      </p:grpSpPr>
      <p:pic>
        <p:nvPicPr>
          <p:cNvPr id="481" name="Google Shape;481;p260"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482" name="Google Shape;482;p260"/>
          <p:cNvGrpSpPr/>
          <p:nvPr/>
        </p:nvGrpSpPr>
        <p:grpSpPr>
          <a:xfrm>
            <a:off x="270520" y="225967"/>
            <a:ext cx="175260" cy="2964623"/>
            <a:chOff x="270520" y="1140367"/>
            <a:chExt cx="175260" cy="2964623"/>
          </a:xfrm>
        </p:grpSpPr>
        <p:grpSp>
          <p:nvGrpSpPr>
            <p:cNvPr id="483" name="Google Shape;483;p260"/>
            <p:cNvGrpSpPr/>
            <p:nvPr/>
          </p:nvGrpSpPr>
          <p:grpSpPr>
            <a:xfrm>
              <a:off x="270520" y="2780648"/>
              <a:ext cx="175260" cy="1324342"/>
              <a:chOff x="129115" y="2837210"/>
              <a:chExt cx="175260" cy="1324342"/>
            </a:xfrm>
          </p:grpSpPr>
          <p:sp>
            <p:nvSpPr>
              <p:cNvPr id="484" name="Google Shape;484;p260"/>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485" name="Google Shape;485;p260"/>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486" name="Google Shape;486;p260"/>
            <p:cNvGrpSpPr/>
            <p:nvPr/>
          </p:nvGrpSpPr>
          <p:grpSpPr>
            <a:xfrm>
              <a:off x="270520" y="1140367"/>
              <a:ext cx="175260" cy="1310953"/>
              <a:chOff x="129115" y="1196929"/>
              <a:chExt cx="175260" cy="1310953"/>
            </a:xfrm>
          </p:grpSpPr>
          <p:cxnSp>
            <p:nvCxnSpPr>
              <p:cNvPr id="487" name="Google Shape;487;p260"/>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488" name="Google Shape;488;p260"/>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grpSp>
      <p:sp>
        <p:nvSpPr>
          <p:cNvPr id="489" name="Google Shape;489;p260"/>
          <p:cNvSpPr txBox="1">
            <a:spLocks noGrp="1"/>
          </p:cNvSpPr>
          <p:nvPr>
            <p:ph type="body" idx="1"/>
          </p:nvPr>
        </p:nvSpPr>
        <p:spPr>
          <a:xfrm>
            <a:off x="446700" y="29829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90" name="Google Shape;490;p260"/>
          <p:cNvSpPr txBox="1">
            <a:spLocks noGrp="1"/>
          </p:cNvSpPr>
          <p:nvPr>
            <p:ph type="body" idx="2"/>
          </p:nvPr>
        </p:nvSpPr>
        <p:spPr>
          <a:xfrm>
            <a:off x="454281" y="1895111"/>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91" name="Google Shape;491;p260"/>
          <p:cNvSpPr txBox="1">
            <a:spLocks noGrp="1"/>
          </p:cNvSpPr>
          <p:nvPr>
            <p:ph type="body" idx="3"/>
          </p:nvPr>
        </p:nvSpPr>
        <p:spPr>
          <a:xfrm>
            <a:off x="446700" y="712431"/>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92" name="Google Shape;492;p260"/>
          <p:cNvSpPr txBox="1">
            <a:spLocks noGrp="1"/>
          </p:cNvSpPr>
          <p:nvPr>
            <p:ph type="body" idx="4"/>
          </p:nvPr>
        </p:nvSpPr>
        <p:spPr>
          <a:xfrm>
            <a:off x="454281" y="2309245"/>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Caption">
  <p:cSld name="1_Caption 34">
    <p:spTree>
      <p:nvGrpSpPr>
        <p:cNvPr id="1" name="Shape 493"/>
        <p:cNvGrpSpPr/>
        <p:nvPr/>
      </p:nvGrpSpPr>
      <p:grpSpPr>
        <a:xfrm>
          <a:off x="0" y="0"/>
          <a:ext cx="0" cy="0"/>
          <a:chOff x="0" y="0"/>
          <a:chExt cx="0" cy="0"/>
        </a:xfrm>
      </p:grpSpPr>
      <p:pic>
        <p:nvPicPr>
          <p:cNvPr id="494" name="Google Shape;494;p26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495" name="Google Shape;495;p261"/>
          <p:cNvGrpSpPr/>
          <p:nvPr/>
        </p:nvGrpSpPr>
        <p:grpSpPr>
          <a:xfrm>
            <a:off x="240067" y="2283802"/>
            <a:ext cx="8663867" cy="930794"/>
            <a:chOff x="198438" y="775483"/>
            <a:chExt cx="8634888" cy="927681"/>
          </a:xfrm>
        </p:grpSpPr>
        <p:pic>
          <p:nvPicPr>
            <p:cNvPr id="496" name="Google Shape;496;p261"/>
            <p:cNvPicPr preferRelativeResize="0"/>
            <p:nvPr/>
          </p:nvPicPr>
          <p:blipFill rotWithShape="1">
            <a:blip r:embed="rId3">
              <a:alphaModFix/>
            </a:blip>
            <a:srcRect/>
            <a:stretch/>
          </p:blipFill>
          <p:spPr>
            <a:xfrm>
              <a:off x="198438" y="775483"/>
              <a:ext cx="8634888" cy="927681"/>
            </a:xfrm>
            <a:prstGeom prst="rect">
              <a:avLst/>
            </a:prstGeom>
            <a:noFill/>
            <a:ln>
              <a:noFill/>
            </a:ln>
          </p:spPr>
        </p:pic>
        <p:sp>
          <p:nvSpPr>
            <p:cNvPr id="497" name="Google Shape;497;p261"/>
            <p:cNvSpPr txBox="1"/>
            <p:nvPr/>
          </p:nvSpPr>
          <p:spPr>
            <a:xfrm>
              <a:off x="1373561"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1</a:t>
              </a:r>
              <a:endParaRPr sz="1300" b="0" i="0" u="none" strike="noStrike" cap="none">
                <a:solidFill>
                  <a:schemeClr val="dk1"/>
                </a:solidFill>
                <a:latin typeface="Calibri"/>
                <a:ea typeface="Calibri"/>
                <a:cs typeface="Calibri"/>
                <a:sym typeface="Calibri"/>
              </a:endParaRPr>
            </a:p>
          </p:txBody>
        </p:sp>
        <p:sp>
          <p:nvSpPr>
            <p:cNvPr id="498" name="Google Shape;498;p261"/>
            <p:cNvSpPr txBox="1"/>
            <p:nvPr/>
          </p:nvSpPr>
          <p:spPr>
            <a:xfrm>
              <a:off x="331586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2</a:t>
              </a:r>
              <a:endParaRPr sz="1300" b="0" i="0" u="none" strike="noStrike" cap="none">
                <a:solidFill>
                  <a:schemeClr val="dk1"/>
                </a:solidFill>
                <a:latin typeface="Calibri"/>
                <a:ea typeface="Calibri"/>
                <a:cs typeface="Calibri"/>
                <a:sym typeface="Calibri"/>
              </a:endParaRPr>
            </a:p>
          </p:txBody>
        </p:sp>
        <p:sp>
          <p:nvSpPr>
            <p:cNvPr id="499" name="Google Shape;499;p261"/>
            <p:cNvSpPr txBox="1"/>
            <p:nvPr/>
          </p:nvSpPr>
          <p:spPr>
            <a:xfrm>
              <a:off x="522594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3</a:t>
              </a:r>
              <a:endParaRPr sz="1300" b="0" i="0" u="none" strike="noStrike" cap="none">
                <a:solidFill>
                  <a:schemeClr val="dk1"/>
                </a:solidFill>
                <a:latin typeface="Calibri"/>
                <a:ea typeface="Calibri"/>
                <a:cs typeface="Calibri"/>
                <a:sym typeface="Calibri"/>
              </a:endParaRPr>
            </a:p>
          </p:txBody>
        </p:sp>
        <p:sp>
          <p:nvSpPr>
            <p:cNvPr id="500" name="Google Shape;500;p261"/>
            <p:cNvSpPr txBox="1"/>
            <p:nvPr/>
          </p:nvSpPr>
          <p:spPr>
            <a:xfrm>
              <a:off x="7168257"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4</a:t>
              </a:r>
              <a:endParaRPr sz="1300" b="0" i="0" u="none" strike="noStrike" cap="none">
                <a:solidFill>
                  <a:schemeClr val="dk1"/>
                </a:solidFill>
                <a:latin typeface="Calibri"/>
                <a:ea typeface="Calibri"/>
                <a:cs typeface="Calibri"/>
                <a:sym typeface="Calibri"/>
              </a:endParaRPr>
            </a:p>
          </p:txBody>
        </p:sp>
      </p:grpSp>
      <p:sp>
        <p:nvSpPr>
          <p:cNvPr id="501" name="Google Shape;501;p261"/>
          <p:cNvSpPr txBox="1">
            <a:spLocks noGrp="1"/>
          </p:cNvSpPr>
          <p:nvPr>
            <p:ph type="body" idx="1"/>
          </p:nvPr>
        </p:nvSpPr>
        <p:spPr>
          <a:xfrm>
            <a:off x="590581"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502" name="Google Shape;502;p261"/>
          <p:cNvSpPr txBox="1">
            <a:spLocks noGrp="1"/>
          </p:cNvSpPr>
          <p:nvPr>
            <p:ph type="body" idx="2"/>
          </p:nvPr>
        </p:nvSpPr>
        <p:spPr>
          <a:xfrm>
            <a:off x="2539407"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503" name="Google Shape;503;p261"/>
          <p:cNvSpPr txBox="1">
            <a:spLocks noGrp="1"/>
          </p:cNvSpPr>
          <p:nvPr>
            <p:ph type="body" idx="3"/>
          </p:nvPr>
        </p:nvSpPr>
        <p:spPr>
          <a:xfrm>
            <a:off x="6404724"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504" name="Google Shape;504;p261"/>
          <p:cNvSpPr txBox="1">
            <a:spLocks noGrp="1"/>
          </p:cNvSpPr>
          <p:nvPr>
            <p:ph type="body" idx="4"/>
          </p:nvPr>
        </p:nvSpPr>
        <p:spPr>
          <a:xfrm>
            <a:off x="4455898"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505" name="Google Shape;505;p26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06" name="Google Shape;506;p26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Caption">
  <p:cSld name="1_Caption 35">
    <p:spTree>
      <p:nvGrpSpPr>
        <p:cNvPr id="1" name="Shape 507"/>
        <p:cNvGrpSpPr/>
        <p:nvPr/>
      </p:nvGrpSpPr>
      <p:grpSpPr>
        <a:xfrm>
          <a:off x="0" y="0"/>
          <a:ext cx="0" cy="0"/>
          <a:chOff x="0" y="0"/>
          <a:chExt cx="0" cy="0"/>
        </a:xfrm>
      </p:grpSpPr>
      <p:pic>
        <p:nvPicPr>
          <p:cNvPr id="508" name="Google Shape;508;p26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509" name="Google Shape;509;p262"/>
          <p:cNvSpPr/>
          <p:nvPr/>
        </p:nvSpPr>
        <p:spPr>
          <a:xfrm>
            <a:off x="775398" y="1631221"/>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10" name="Google Shape;510;p262"/>
          <p:cNvSpPr/>
          <p:nvPr/>
        </p:nvSpPr>
        <p:spPr>
          <a:xfrm>
            <a:off x="777473" y="3291039"/>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11" name="Google Shape;511;p262"/>
          <p:cNvSpPr/>
          <p:nvPr/>
        </p:nvSpPr>
        <p:spPr>
          <a:xfrm>
            <a:off x="5148140" y="1631221"/>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12" name="Google Shape;512;p262"/>
          <p:cNvSpPr/>
          <p:nvPr/>
        </p:nvSpPr>
        <p:spPr>
          <a:xfrm>
            <a:off x="5150215" y="3291039"/>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13" name="Google Shape;513;p262"/>
          <p:cNvSpPr txBox="1">
            <a:spLocks noGrp="1"/>
          </p:cNvSpPr>
          <p:nvPr>
            <p:ph type="body" idx="1"/>
          </p:nvPr>
        </p:nvSpPr>
        <p:spPr>
          <a:xfrm>
            <a:off x="1877630"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14" name="Google Shape;514;p262"/>
          <p:cNvSpPr txBox="1">
            <a:spLocks noGrp="1"/>
          </p:cNvSpPr>
          <p:nvPr>
            <p:ph type="body" idx="2"/>
          </p:nvPr>
        </p:nvSpPr>
        <p:spPr>
          <a:xfrm>
            <a:off x="6243215"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15" name="Google Shape;515;p262"/>
          <p:cNvSpPr txBox="1">
            <a:spLocks noGrp="1"/>
          </p:cNvSpPr>
          <p:nvPr>
            <p:ph type="body" idx="3"/>
          </p:nvPr>
        </p:nvSpPr>
        <p:spPr>
          <a:xfrm>
            <a:off x="1877630"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16" name="Google Shape;516;p262"/>
          <p:cNvSpPr txBox="1">
            <a:spLocks noGrp="1"/>
          </p:cNvSpPr>
          <p:nvPr>
            <p:ph type="body" idx="4"/>
          </p:nvPr>
        </p:nvSpPr>
        <p:spPr>
          <a:xfrm>
            <a:off x="6243215"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17" name="Google Shape;517;p262"/>
          <p:cNvSpPr>
            <a:spLocks noGrp="1"/>
          </p:cNvSpPr>
          <p:nvPr>
            <p:ph type="pic" idx="5"/>
          </p:nvPr>
        </p:nvSpPr>
        <p:spPr>
          <a:xfrm>
            <a:off x="784630" y="1640956"/>
            <a:ext cx="931297" cy="930794"/>
          </a:xfrm>
          <a:prstGeom prst="rect">
            <a:avLst/>
          </a:prstGeom>
          <a:noFill/>
          <a:ln>
            <a:noFill/>
          </a:ln>
        </p:spPr>
      </p:sp>
      <p:sp>
        <p:nvSpPr>
          <p:cNvPr id="518" name="Google Shape;518;p262"/>
          <p:cNvSpPr>
            <a:spLocks noGrp="1"/>
          </p:cNvSpPr>
          <p:nvPr>
            <p:ph type="pic" idx="6"/>
          </p:nvPr>
        </p:nvSpPr>
        <p:spPr>
          <a:xfrm>
            <a:off x="5150215" y="1640956"/>
            <a:ext cx="931297" cy="930794"/>
          </a:xfrm>
          <a:prstGeom prst="rect">
            <a:avLst/>
          </a:prstGeom>
          <a:noFill/>
          <a:ln>
            <a:noFill/>
          </a:ln>
        </p:spPr>
      </p:sp>
      <p:sp>
        <p:nvSpPr>
          <p:cNvPr id="519" name="Google Shape;519;p262"/>
          <p:cNvSpPr>
            <a:spLocks noGrp="1"/>
          </p:cNvSpPr>
          <p:nvPr>
            <p:ph type="pic" idx="7"/>
          </p:nvPr>
        </p:nvSpPr>
        <p:spPr>
          <a:xfrm>
            <a:off x="784630" y="3302767"/>
            <a:ext cx="931297" cy="930794"/>
          </a:xfrm>
          <a:prstGeom prst="rect">
            <a:avLst/>
          </a:prstGeom>
          <a:noFill/>
          <a:ln>
            <a:noFill/>
          </a:ln>
        </p:spPr>
      </p:sp>
      <p:sp>
        <p:nvSpPr>
          <p:cNvPr id="520" name="Google Shape;520;p262"/>
          <p:cNvSpPr>
            <a:spLocks noGrp="1"/>
          </p:cNvSpPr>
          <p:nvPr>
            <p:ph type="pic" idx="8"/>
          </p:nvPr>
        </p:nvSpPr>
        <p:spPr>
          <a:xfrm>
            <a:off x="5150215" y="3302767"/>
            <a:ext cx="931297" cy="930794"/>
          </a:xfrm>
          <a:prstGeom prst="rect">
            <a:avLst/>
          </a:prstGeom>
          <a:noFill/>
          <a:ln>
            <a:noFill/>
          </a:ln>
        </p:spPr>
      </p:sp>
      <p:sp>
        <p:nvSpPr>
          <p:cNvPr id="521" name="Google Shape;521;p26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22" name="Google Shape;522;p26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Thank you">
    <p:spTree>
      <p:nvGrpSpPr>
        <p:cNvPr id="1" name="Shape 34"/>
        <p:cNvGrpSpPr/>
        <p:nvPr/>
      </p:nvGrpSpPr>
      <p:grpSpPr>
        <a:xfrm>
          <a:off x="0" y="0"/>
          <a:ext cx="0" cy="0"/>
          <a:chOff x="0" y="0"/>
          <a:chExt cx="0" cy="0"/>
        </a:xfrm>
      </p:grpSpPr>
      <p:pic>
        <p:nvPicPr>
          <p:cNvPr id="35" name="Google Shape;35;p218" descr="Graphical user interface, application&#10;&#10;Description automatically generated"/>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36" name="Google Shape;36;p218"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Caption">
  <p:cSld name="1_Caption 36">
    <p:spTree>
      <p:nvGrpSpPr>
        <p:cNvPr id="1" name="Shape 523"/>
        <p:cNvGrpSpPr/>
        <p:nvPr/>
      </p:nvGrpSpPr>
      <p:grpSpPr>
        <a:xfrm>
          <a:off x="0" y="0"/>
          <a:ext cx="0" cy="0"/>
          <a:chOff x="0" y="0"/>
          <a:chExt cx="0" cy="0"/>
        </a:xfrm>
      </p:grpSpPr>
      <p:pic>
        <p:nvPicPr>
          <p:cNvPr id="524" name="Google Shape;524;p26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525" name="Google Shape;525;p263"/>
          <p:cNvGrpSpPr/>
          <p:nvPr/>
        </p:nvGrpSpPr>
        <p:grpSpPr>
          <a:xfrm>
            <a:off x="0" y="2399230"/>
            <a:ext cx="9144001" cy="2349751"/>
            <a:chOff x="0" y="2182920"/>
            <a:chExt cx="9144001" cy="2349751"/>
          </a:xfrm>
        </p:grpSpPr>
        <p:sp>
          <p:nvSpPr>
            <p:cNvPr id="526" name="Google Shape;526;p263"/>
            <p:cNvSpPr/>
            <p:nvPr/>
          </p:nvSpPr>
          <p:spPr>
            <a:xfrm>
              <a:off x="0" y="2689734"/>
              <a:ext cx="9144001" cy="1842937"/>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527" name="Google Shape;527;p263"/>
            <p:cNvGrpSpPr/>
            <p:nvPr/>
          </p:nvGrpSpPr>
          <p:grpSpPr>
            <a:xfrm>
              <a:off x="1229347" y="2182920"/>
              <a:ext cx="6685306" cy="1002265"/>
              <a:chOff x="976268" y="2064936"/>
              <a:chExt cx="6685306" cy="1002265"/>
            </a:xfrm>
          </p:grpSpPr>
          <p:sp>
            <p:nvSpPr>
              <p:cNvPr id="528" name="Google Shape;528;p263"/>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29" name="Google Shape;529;p263"/>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30" name="Google Shape;530;p263"/>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531" name="Google Shape;531;p263"/>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32" name="Google Shape;532;p263"/>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33" name="Google Shape;533;p263"/>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34" name="Google Shape;534;p263"/>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35" name="Google Shape;535;p263"/>
          <p:cNvSpPr>
            <a:spLocks noGrp="1"/>
          </p:cNvSpPr>
          <p:nvPr>
            <p:ph type="pic" idx="5"/>
          </p:nvPr>
        </p:nvSpPr>
        <p:spPr>
          <a:xfrm>
            <a:off x="1460973" y="2631002"/>
            <a:ext cx="539010" cy="538720"/>
          </a:xfrm>
          <a:prstGeom prst="rect">
            <a:avLst/>
          </a:prstGeom>
          <a:noFill/>
          <a:ln>
            <a:noFill/>
          </a:ln>
        </p:spPr>
      </p:sp>
      <p:sp>
        <p:nvSpPr>
          <p:cNvPr id="536" name="Google Shape;536;p263"/>
          <p:cNvSpPr>
            <a:spLocks noGrp="1"/>
          </p:cNvSpPr>
          <p:nvPr>
            <p:ph type="pic" idx="6"/>
          </p:nvPr>
        </p:nvSpPr>
        <p:spPr>
          <a:xfrm>
            <a:off x="4302493" y="2631002"/>
            <a:ext cx="539010" cy="538720"/>
          </a:xfrm>
          <a:prstGeom prst="rect">
            <a:avLst/>
          </a:prstGeom>
          <a:noFill/>
          <a:ln>
            <a:noFill/>
          </a:ln>
        </p:spPr>
      </p:sp>
      <p:sp>
        <p:nvSpPr>
          <p:cNvPr id="537" name="Google Shape;537;p263"/>
          <p:cNvSpPr>
            <a:spLocks noGrp="1"/>
          </p:cNvSpPr>
          <p:nvPr>
            <p:ph type="pic" idx="7"/>
          </p:nvPr>
        </p:nvSpPr>
        <p:spPr>
          <a:xfrm>
            <a:off x="7144013" y="2631002"/>
            <a:ext cx="539010" cy="538720"/>
          </a:xfrm>
          <a:prstGeom prst="rect">
            <a:avLst/>
          </a:prstGeom>
          <a:noFill/>
          <a:ln>
            <a:noFill/>
          </a:ln>
        </p:spPr>
      </p:sp>
      <p:sp>
        <p:nvSpPr>
          <p:cNvPr id="538" name="Google Shape;538;p26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39" name="Google Shape;539;p26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Caption">
  <p:cSld name="Infographics ">
    <p:spTree>
      <p:nvGrpSpPr>
        <p:cNvPr id="1" name="Shape 540"/>
        <p:cNvGrpSpPr/>
        <p:nvPr/>
      </p:nvGrpSpPr>
      <p:grpSpPr>
        <a:xfrm>
          <a:off x="0" y="0"/>
          <a:ext cx="0" cy="0"/>
          <a:chOff x="0" y="0"/>
          <a:chExt cx="0" cy="0"/>
        </a:xfrm>
      </p:grpSpPr>
      <p:grpSp>
        <p:nvGrpSpPr>
          <p:cNvPr id="541" name="Google Shape;541;p264"/>
          <p:cNvGrpSpPr/>
          <p:nvPr/>
        </p:nvGrpSpPr>
        <p:grpSpPr>
          <a:xfrm>
            <a:off x="3138739" y="1728182"/>
            <a:ext cx="2866522" cy="2848912"/>
            <a:chOff x="-15798" y="0"/>
            <a:chExt cx="2571596" cy="2555798"/>
          </a:xfrm>
        </p:grpSpPr>
        <p:sp>
          <p:nvSpPr>
            <p:cNvPr id="542" name="Google Shape;542;p264"/>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rgbClr val="96C0D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43" name="Google Shape;543;p264"/>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rgbClr val="B1C78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44" name="Google Shape;544;p264"/>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rgbClr val="E0BA8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45" name="Google Shape;545;p264"/>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rgbClr val="E397A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46" name="Google Shape;546;p264"/>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grpSp>
      <p:sp>
        <p:nvSpPr>
          <p:cNvPr id="547" name="Google Shape;547;p264"/>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8" name="Google Shape;548;p264"/>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9" name="Google Shape;549;p264"/>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0" name="Google Shape;550;p264"/>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1" name="Google Shape;551;p264"/>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2" name="Google Shape;552;p264"/>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3" name="Google Shape;553;p264"/>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4" name="Google Shape;554;p264"/>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5" name="Google Shape;555;p264"/>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6" name="Google Shape;556;p264"/>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7" name="Google Shape;557;p264"/>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8" name="Google Shape;558;p264"/>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9" name="Google Shape;559;p264"/>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Caption">
  <p:cSld name="1_Caption 37">
    <p:spTree>
      <p:nvGrpSpPr>
        <p:cNvPr id="1" name="Shape 560"/>
        <p:cNvGrpSpPr/>
        <p:nvPr/>
      </p:nvGrpSpPr>
      <p:grpSpPr>
        <a:xfrm>
          <a:off x="0" y="0"/>
          <a:ext cx="0" cy="0"/>
          <a:chOff x="0" y="0"/>
          <a:chExt cx="0" cy="0"/>
        </a:xfrm>
      </p:grpSpPr>
      <p:grpSp>
        <p:nvGrpSpPr>
          <p:cNvPr id="561" name="Google Shape;561;p265"/>
          <p:cNvGrpSpPr/>
          <p:nvPr/>
        </p:nvGrpSpPr>
        <p:grpSpPr>
          <a:xfrm>
            <a:off x="3138739" y="1728182"/>
            <a:ext cx="2866522" cy="2848912"/>
            <a:chOff x="-15798" y="0"/>
            <a:chExt cx="2571596" cy="2555798"/>
          </a:xfrm>
        </p:grpSpPr>
        <p:sp>
          <p:nvSpPr>
            <p:cNvPr id="562" name="Google Shape;562;p265"/>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63" name="Google Shape;563;p265"/>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64" name="Google Shape;564;p265"/>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65" name="Google Shape;565;p265"/>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66" name="Google Shape;566;p265"/>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grpSp>
      <p:sp>
        <p:nvSpPr>
          <p:cNvPr id="567" name="Google Shape;567;p265"/>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8" name="Google Shape;568;p265"/>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9" name="Google Shape;569;p265"/>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0" name="Google Shape;570;p265"/>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1" name="Google Shape;571;p265"/>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2" name="Google Shape;572;p265"/>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3" name="Google Shape;573;p265"/>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4" name="Google Shape;574;p265"/>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5" name="Google Shape;575;p265"/>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6" name="Google Shape;576;p265"/>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7" name="Google Shape;577;p265"/>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8" name="Google Shape;578;p265"/>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9" name="Google Shape;579;p265"/>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Caption">
  <p:cSld name="1_Caption 38">
    <p:spTree>
      <p:nvGrpSpPr>
        <p:cNvPr id="1" name="Shape 580"/>
        <p:cNvGrpSpPr/>
        <p:nvPr/>
      </p:nvGrpSpPr>
      <p:grpSpPr>
        <a:xfrm>
          <a:off x="0" y="0"/>
          <a:ext cx="0" cy="0"/>
          <a:chOff x="0" y="0"/>
          <a:chExt cx="0" cy="0"/>
        </a:xfrm>
      </p:grpSpPr>
      <p:pic>
        <p:nvPicPr>
          <p:cNvPr id="581" name="Google Shape;581;p26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582" name="Google Shape;582;p266"/>
          <p:cNvGrpSpPr/>
          <p:nvPr/>
        </p:nvGrpSpPr>
        <p:grpSpPr>
          <a:xfrm>
            <a:off x="2525214" y="825411"/>
            <a:ext cx="4093572" cy="4069088"/>
            <a:chOff x="2519466" y="821088"/>
            <a:chExt cx="4348428" cy="4322420"/>
          </a:xfrm>
        </p:grpSpPr>
        <p:sp>
          <p:nvSpPr>
            <p:cNvPr id="583" name="Google Shape;583;p266"/>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84" name="Google Shape;584;p266"/>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85" name="Google Shape;585;p266"/>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86" name="Google Shape;586;p266"/>
            <p:cNvSpPr/>
            <p:nvPr/>
          </p:nvSpPr>
          <p:spPr>
            <a:xfrm>
              <a:off x="4701894" y="1904474"/>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87" name="Google Shape;587;p266"/>
            <p:cNvSpPr/>
            <p:nvPr/>
          </p:nvSpPr>
          <p:spPr>
            <a:xfrm>
              <a:off x="2519466" y="1904508"/>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88" name="Google Shape;588;p266"/>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589" name="Google Shape;589;p266"/>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0" name="Google Shape;590;p266"/>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1" name="Google Shape;591;p266"/>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2" name="Google Shape;592;p266"/>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3" name="Google Shape;593;p26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94" name="Google Shape;594;p26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Caption">
  <p:cSld name="1_Caption 39">
    <p:spTree>
      <p:nvGrpSpPr>
        <p:cNvPr id="1" name="Shape 595"/>
        <p:cNvGrpSpPr/>
        <p:nvPr/>
      </p:nvGrpSpPr>
      <p:grpSpPr>
        <a:xfrm>
          <a:off x="0" y="0"/>
          <a:ext cx="0" cy="0"/>
          <a:chOff x="0" y="0"/>
          <a:chExt cx="0" cy="0"/>
        </a:xfrm>
      </p:grpSpPr>
      <p:pic>
        <p:nvPicPr>
          <p:cNvPr id="596" name="Google Shape;596;p26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597" name="Google Shape;597;p267"/>
          <p:cNvGrpSpPr/>
          <p:nvPr/>
        </p:nvGrpSpPr>
        <p:grpSpPr>
          <a:xfrm>
            <a:off x="2525214" y="825411"/>
            <a:ext cx="4093572" cy="4069088"/>
            <a:chOff x="2519466" y="821088"/>
            <a:chExt cx="4348428" cy="4322420"/>
          </a:xfrm>
        </p:grpSpPr>
        <p:sp>
          <p:nvSpPr>
            <p:cNvPr id="598" name="Google Shape;598;p267"/>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99" name="Google Shape;599;p267"/>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00" name="Google Shape;600;p267"/>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01" name="Google Shape;601;p267"/>
            <p:cNvSpPr/>
            <p:nvPr/>
          </p:nvSpPr>
          <p:spPr>
            <a:xfrm>
              <a:off x="4701894" y="1904474"/>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02" name="Google Shape;602;p267"/>
            <p:cNvSpPr/>
            <p:nvPr/>
          </p:nvSpPr>
          <p:spPr>
            <a:xfrm>
              <a:off x="2519466" y="1904508"/>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03" name="Google Shape;603;p267"/>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604" name="Google Shape;604;p267"/>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5" name="Google Shape;605;p267"/>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6" name="Google Shape;606;p267"/>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7" name="Google Shape;607;p267"/>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8" name="Google Shape;608;p26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09" name="Google Shape;609;p26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p:spTree>
      <p:nvGrpSpPr>
        <p:cNvPr id="1" name="Shape 610"/>
        <p:cNvGrpSpPr/>
        <p:nvPr/>
      </p:nvGrpSpPr>
      <p:grpSpPr>
        <a:xfrm>
          <a:off x="0" y="0"/>
          <a:ext cx="0" cy="0"/>
          <a:chOff x="0" y="0"/>
          <a:chExt cx="0" cy="0"/>
        </a:xfrm>
      </p:grpSpPr>
      <p:pic>
        <p:nvPicPr>
          <p:cNvPr id="611" name="Google Shape;611;p26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612" name="Google Shape;612;p26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13" name="Google Shape;613;p26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614" name="Google Shape;614;p268"/>
          <p:cNvGrpSpPr/>
          <p:nvPr/>
        </p:nvGrpSpPr>
        <p:grpSpPr>
          <a:xfrm>
            <a:off x="881517" y="2193743"/>
            <a:ext cx="397892" cy="646462"/>
            <a:chOff x="1400864" y="1624076"/>
            <a:chExt cx="560368" cy="910439"/>
          </a:xfrm>
        </p:grpSpPr>
        <p:grpSp>
          <p:nvGrpSpPr>
            <p:cNvPr id="615" name="Google Shape;615;p268"/>
            <p:cNvGrpSpPr/>
            <p:nvPr/>
          </p:nvGrpSpPr>
          <p:grpSpPr>
            <a:xfrm>
              <a:off x="1400864" y="1624076"/>
              <a:ext cx="560368" cy="825149"/>
              <a:chOff x="1342876" y="1647676"/>
              <a:chExt cx="560368" cy="825149"/>
            </a:xfrm>
          </p:grpSpPr>
          <p:sp>
            <p:nvSpPr>
              <p:cNvPr id="616" name="Google Shape;616;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17" name="Google Shape;617;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18" name="Google Shape;618;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19" name="Google Shape;619;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20" name="Google Shape;620;p268"/>
          <p:cNvGrpSpPr/>
          <p:nvPr/>
        </p:nvGrpSpPr>
        <p:grpSpPr>
          <a:xfrm>
            <a:off x="2622541" y="2193743"/>
            <a:ext cx="397892" cy="646462"/>
            <a:chOff x="1400864" y="1624076"/>
            <a:chExt cx="560368" cy="910439"/>
          </a:xfrm>
        </p:grpSpPr>
        <p:grpSp>
          <p:nvGrpSpPr>
            <p:cNvPr id="621" name="Google Shape;621;p268"/>
            <p:cNvGrpSpPr/>
            <p:nvPr/>
          </p:nvGrpSpPr>
          <p:grpSpPr>
            <a:xfrm>
              <a:off x="1400864" y="1624076"/>
              <a:ext cx="560368" cy="825149"/>
              <a:chOff x="1342876" y="1647676"/>
              <a:chExt cx="560368" cy="825149"/>
            </a:xfrm>
          </p:grpSpPr>
          <p:sp>
            <p:nvSpPr>
              <p:cNvPr id="622" name="Google Shape;622;p26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23" name="Google Shape;623;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24" name="Google Shape;624;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25" name="Google Shape;625;p268"/>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26" name="Google Shape;626;p268"/>
          <p:cNvGrpSpPr/>
          <p:nvPr/>
        </p:nvGrpSpPr>
        <p:grpSpPr>
          <a:xfrm>
            <a:off x="4363565" y="2193743"/>
            <a:ext cx="397892" cy="646462"/>
            <a:chOff x="1400864" y="1624076"/>
            <a:chExt cx="560368" cy="910439"/>
          </a:xfrm>
        </p:grpSpPr>
        <p:grpSp>
          <p:nvGrpSpPr>
            <p:cNvPr id="627" name="Google Shape;627;p268"/>
            <p:cNvGrpSpPr/>
            <p:nvPr/>
          </p:nvGrpSpPr>
          <p:grpSpPr>
            <a:xfrm>
              <a:off x="1400864" y="1624076"/>
              <a:ext cx="560368" cy="825149"/>
              <a:chOff x="1342876" y="1647676"/>
              <a:chExt cx="560368" cy="825149"/>
            </a:xfrm>
          </p:grpSpPr>
          <p:sp>
            <p:nvSpPr>
              <p:cNvPr id="628" name="Google Shape;628;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29" name="Google Shape;629;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30" name="Google Shape;630;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31" name="Google Shape;631;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32" name="Google Shape;632;p268"/>
          <p:cNvGrpSpPr/>
          <p:nvPr/>
        </p:nvGrpSpPr>
        <p:grpSpPr>
          <a:xfrm>
            <a:off x="6104589" y="2193743"/>
            <a:ext cx="397892" cy="646462"/>
            <a:chOff x="1400864" y="1624076"/>
            <a:chExt cx="560368" cy="910439"/>
          </a:xfrm>
        </p:grpSpPr>
        <p:grpSp>
          <p:nvGrpSpPr>
            <p:cNvPr id="633" name="Google Shape;633;p268"/>
            <p:cNvGrpSpPr/>
            <p:nvPr/>
          </p:nvGrpSpPr>
          <p:grpSpPr>
            <a:xfrm>
              <a:off x="1400864" y="1624076"/>
              <a:ext cx="560368" cy="825149"/>
              <a:chOff x="1342876" y="1647676"/>
              <a:chExt cx="560368" cy="825149"/>
            </a:xfrm>
          </p:grpSpPr>
          <p:sp>
            <p:nvSpPr>
              <p:cNvPr id="634" name="Google Shape;634;p26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35" name="Google Shape;635;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36" name="Google Shape;636;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37" name="Google Shape;637;p268"/>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38" name="Google Shape;638;p268"/>
          <p:cNvGrpSpPr/>
          <p:nvPr/>
        </p:nvGrpSpPr>
        <p:grpSpPr>
          <a:xfrm>
            <a:off x="7845614" y="2193743"/>
            <a:ext cx="397892" cy="646462"/>
            <a:chOff x="1400864" y="1624076"/>
            <a:chExt cx="560368" cy="910439"/>
          </a:xfrm>
        </p:grpSpPr>
        <p:grpSp>
          <p:nvGrpSpPr>
            <p:cNvPr id="639" name="Google Shape;639;p268"/>
            <p:cNvGrpSpPr/>
            <p:nvPr/>
          </p:nvGrpSpPr>
          <p:grpSpPr>
            <a:xfrm>
              <a:off x="1400864" y="1624076"/>
              <a:ext cx="560368" cy="825149"/>
              <a:chOff x="1342876" y="1647676"/>
              <a:chExt cx="560368" cy="825149"/>
            </a:xfrm>
          </p:grpSpPr>
          <p:sp>
            <p:nvSpPr>
              <p:cNvPr id="640" name="Google Shape;640;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41" name="Google Shape;641;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42" name="Google Shape;642;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43" name="Google Shape;643;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644" name="Google Shape;644;p268"/>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45" name="Google Shape;645;p268"/>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46" name="Google Shape;646;p268"/>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47" name="Google Shape;647;p268"/>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48" name="Google Shape;648;p268"/>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
    <p:spTree>
      <p:nvGrpSpPr>
        <p:cNvPr id="1" name="Shape 649"/>
        <p:cNvGrpSpPr/>
        <p:nvPr/>
      </p:nvGrpSpPr>
      <p:grpSpPr>
        <a:xfrm>
          <a:off x="0" y="0"/>
          <a:ext cx="0" cy="0"/>
          <a:chOff x="0" y="0"/>
          <a:chExt cx="0" cy="0"/>
        </a:xfrm>
      </p:grpSpPr>
      <p:pic>
        <p:nvPicPr>
          <p:cNvPr id="650" name="Google Shape;650;p26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651" name="Google Shape;651;p26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52" name="Google Shape;652;p26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653" name="Google Shape;653;p269"/>
          <p:cNvGrpSpPr/>
          <p:nvPr/>
        </p:nvGrpSpPr>
        <p:grpSpPr>
          <a:xfrm>
            <a:off x="881517" y="2193743"/>
            <a:ext cx="7361989" cy="646462"/>
            <a:chOff x="881517" y="2219381"/>
            <a:chExt cx="7361989" cy="646462"/>
          </a:xfrm>
        </p:grpSpPr>
        <p:grpSp>
          <p:nvGrpSpPr>
            <p:cNvPr id="654" name="Google Shape;654;p269"/>
            <p:cNvGrpSpPr/>
            <p:nvPr/>
          </p:nvGrpSpPr>
          <p:grpSpPr>
            <a:xfrm>
              <a:off x="881517" y="2219381"/>
              <a:ext cx="397892" cy="646462"/>
              <a:chOff x="1400864" y="1624076"/>
              <a:chExt cx="560368" cy="910439"/>
            </a:xfrm>
          </p:grpSpPr>
          <p:grpSp>
            <p:nvGrpSpPr>
              <p:cNvPr id="655" name="Google Shape;655;p269"/>
              <p:cNvGrpSpPr/>
              <p:nvPr/>
            </p:nvGrpSpPr>
            <p:grpSpPr>
              <a:xfrm>
                <a:off x="1400864" y="1624076"/>
                <a:ext cx="560368" cy="825149"/>
                <a:chOff x="1342876" y="1647676"/>
                <a:chExt cx="560368" cy="825149"/>
              </a:xfrm>
            </p:grpSpPr>
            <p:sp>
              <p:nvSpPr>
                <p:cNvPr id="656" name="Google Shape;656;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57" name="Google Shape;657;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58" name="Google Shape;658;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59" name="Google Shape;659;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60" name="Google Shape;660;p269"/>
            <p:cNvGrpSpPr/>
            <p:nvPr/>
          </p:nvGrpSpPr>
          <p:grpSpPr>
            <a:xfrm>
              <a:off x="2622541" y="2219381"/>
              <a:ext cx="397892" cy="646462"/>
              <a:chOff x="1400864" y="1624076"/>
              <a:chExt cx="560368" cy="910439"/>
            </a:xfrm>
          </p:grpSpPr>
          <p:grpSp>
            <p:nvGrpSpPr>
              <p:cNvPr id="661" name="Google Shape;661;p269"/>
              <p:cNvGrpSpPr/>
              <p:nvPr/>
            </p:nvGrpSpPr>
            <p:grpSpPr>
              <a:xfrm>
                <a:off x="1400864" y="1624076"/>
                <a:ext cx="560368" cy="825149"/>
                <a:chOff x="1342876" y="1647676"/>
                <a:chExt cx="560368" cy="825149"/>
              </a:xfrm>
            </p:grpSpPr>
            <p:sp>
              <p:nvSpPr>
                <p:cNvPr id="662" name="Google Shape;662;p269"/>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63" name="Google Shape;663;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64" name="Google Shape;664;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65" name="Google Shape;665;p269"/>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66" name="Google Shape;666;p269"/>
            <p:cNvGrpSpPr/>
            <p:nvPr/>
          </p:nvGrpSpPr>
          <p:grpSpPr>
            <a:xfrm>
              <a:off x="4363565" y="2219381"/>
              <a:ext cx="397892" cy="646462"/>
              <a:chOff x="1400864" y="1624076"/>
              <a:chExt cx="560368" cy="910439"/>
            </a:xfrm>
          </p:grpSpPr>
          <p:grpSp>
            <p:nvGrpSpPr>
              <p:cNvPr id="667" name="Google Shape;667;p269"/>
              <p:cNvGrpSpPr/>
              <p:nvPr/>
            </p:nvGrpSpPr>
            <p:grpSpPr>
              <a:xfrm>
                <a:off x="1400864" y="1624076"/>
                <a:ext cx="560368" cy="825149"/>
                <a:chOff x="1342876" y="1647676"/>
                <a:chExt cx="560368" cy="825149"/>
              </a:xfrm>
            </p:grpSpPr>
            <p:sp>
              <p:nvSpPr>
                <p:cNvPr id="668" name="Google Shape;668;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69" name="Google Shape;669;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70" name="Google Shape;670;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71" name="Google Shape;671;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72" name="Google Shape;672;p269"/>
            <p:cNvGrpSpPr/>
            <p:nvPr/>
          </p:nvGrpSpPr>
          <p:grpSpPr>
            <a:xfrm>
              <a:off x="6104589" y="2219381"/>
              <a:ext cx="397892" cy="646462"/>
              <a:chOff x="1400864" y="1624076"/>
              <a:chExt cx="560368" cy="910439"/>
            </a:xfrm>
          </p:grpSpPr>
          <p:grpSp>
            <p:nvGrpSpPr>
              <p:cNvPr id="673" name="Google Shape;673;p269"/>
              <p:cNvGrpSpPr/>
              <p:nvPr/>
            </p:nvGrpSpPr>
            <p:grpSpPr>
              <a:xfrm>
                <a:off x="1400864" y="1624076"/>
                <a:ext cx="560368" cy="825149"/>
                <a:chOff x="1342876" y="1647676"/>
                <a:chExt cx="560368" cy="825149"/>
              </a:xfrm>
            </p:grpSpPr>
            <p:sp>
              <p:nvSpPr>
                <p:cNvPr id="674" name="Google Shape;674;p269"/>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75" name="Google Shape;675;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76" name="Google Shape;676;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77" name="Google Shape;677;p269"/>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78" name="Google Shape;678;p269"/>
            <p:cNvGrpSpPr/>
            <p:nvPr/>
          </p:nvGrpSpPr>
          <p:grpSpPr>
            <a:xfrm>
              <a:off x="7845614" y="2219381"/>
              <a:ext cx="397892" cy="646462"/>
              <a:chOff x="1400864" y="1624076"/>
              <a:chExt cx="560368" cy="910439"/>
            </a:xfrm>
          </p:grpSpPr>
          <p:grpSp>
            <p:nvGrpSpPr>
              <p:cNvPr id="679" name="Google Shape;679;p269"/>
              <p:cNvGrpSpPr/>
              <p:nvPr/>
            </p:nvGrpSpPr>
            <p:grpSpPr>
              <a:xfrm>
                <a:off x="1400864" y="1624076"/>
                <a:ext cx="560368" cy="825149"/>
                <a:chOff x="1342876" y="1647676"/>
                <a:chExt cx="560368" cy="825149"/>
              </a:xfrm>
            </p:grpSpPr>
            <p:sp>
              <p:nvSpPr>
                <p:cNvPr id="680" name="Google Shape;680;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81" name="Google Shape;681;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82" name="Google Shape;682;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83" name="Google Shape;683;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684" name="Google Shape;684;p269"/>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85" name="Google Shape;685;p269"/>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86" name="Google Shape;686;p269"/>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87" name="Google Shape;687;p269"/>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88" name="Google Shape;688;p269"/>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3">
    <p:spTree>
      <p:nvGrpSpPr>
        <p:cNvPr id="1" name="Shape 689"/>
        <p:cNvGrpSpPr/>
        <p:nvPr/>
      </p:nvGrpSpPr>
      <p:grpSpPr>
        <a:xfrm>
          <a:off x="0" y="0"/>
          <a:ext cx="0" cy="0"/>
          <a:chOff x="0" y="0"/>
          <a:chExt cx="0" cy="0"/>
        </a:xfrm>
      </p:grpSpPr>
      <p:pic>
        <p:nvPicPr>
          <p:cNvPr id="690" name="Google Shape;690;p27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691" name="Google Shape;691;p27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92" name="Google Shape;692;p27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693" name="Google Shape;693;p270"/>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694" name="Google Shape;694;p270"/>
          <p:cNvSpPr/>
          <p:nvPr/>
        </p:nvSpPr>
        <p:spPr>
          <a:xfrm>
            <a:off x="89548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1</a:t>
            </a:r>
            <a:endParaRPr/>
          </a:p>
        </p:txBody>
      </p:sp>
      <p:sp>
        <p:nvSpPr>
          <p:cNvPr id="695" name="Google Shape;695;p270"/>
          <p:cNvSpPr/>
          <p:nvPr/>
        </p:nvSpPr>
        <p:spPr>
          <a:xfrm>
            <a:off x="283282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3</a:t>
            </a:r>
            <a:endParaRPr/>
          </a:p>
        </p:txBody>
      </p:sp>
      <p:sp>
        <p:nvSpPr>
          <p:cNvPr id="696" name="Google Shape;696;p270"/>
          <p:cNvSpPr/>
          <p:nvPr/>
        </p:nvSpPr>
        <p:spPr>
          <a:xfrm>
            <a:off x="477016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5</a:t>
            </a:r>
            <a:endParaRPr/>
          </a:p>
        </p:txBody>
      </p:sp>
      <p:sp>
        <p:nvSpPr>
          <p:cNvPr id="697" name="Google Shape;697;p270"/>
          <p:cNvSpPr/>
          <p:nvPr/>
        </p:nvSpPr>
        <p:spPr>
          <a:xfrm>
            <a:off x="670750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7</a:t>
            </a:r>
            <a:endParaRPr/>
          </a:p>
        </p:txBody>
      </p:sp>
      <p:sp>
        <p:nvSpPr>
          <p:cNvPr id="698" name="Google Shape;698;p270"/>
          <p:cNvSpPr/>
          <p:nvPr/>
        </p:nvSpPr>
        <p:spPr>
          <a:xfrm>
            <a:off x="186415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2</a:t>
            </a:r>
            <a:endParaRPr/>
          </a:p>
        </p:txBody>
      </p:sp>
      <p:sp>
        <p:nvSpPr>
          <p:cNvPr id="699" name="Google Shape;699;p270"/>
          <p:cNvSpPr/>
          <p:nvPr/>
        </p:nvSpPr>
        <p:spPr>
          <a:xfrm>
            <a:off x="380149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4</a:t>
            </a:r>
            <a:endParaRPr/>
          </a:p>
        </p:txBody>
      </p:sp>
      <p:sp>
        <p:nvSpPr>
          <p:cNvPr id="700" name="Google Shape;700;p270"/>
          <p:cNvSpPr/>
          <p:nvPr/>
        </p:nvSpPr>
        <p:spPr>
          <a:xfrm>
            <a:off x="573883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6</a:t>
            </a:r>
            <a:endParaRPr/>
          </a:p>
        </p:txBody>
      </p:sp>
      <p:sp>
        <p:nvSpPr>
          <p:cNvPr id="701" name="Google Shape;701;p270"/>
          <p:cNvSpPr/>
          <p:nvPr/>
        </p:nvSpPr>
        <p:spPr>
          <a:xfrm>
            <a:off x="767617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8</a:t>
            </a:r>
            <a:endParaRPr/>
          </a:p>
        </p:txBody>
      </p:sp>
      <p:sp>
        <p:nvSpPr>
          <p:cNvPr id="702" name="Google Shape;702;p270"/>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03" name="Google Shape;703;p270"/>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04" name="Google Shape;704;p270"/>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05" name="Google Shape;705;p270"/>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06" name="Google Shape;706;p270"/>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07" name="Google Shape;707;p270"/>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08" name="Google Shape;708;p270"/>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09" name="Google Shape;709;p270"/>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4">
    <p:spTree>
      <p:nvGrpSpPr>
        <p:cNvPr id="1" name="Shape 710"/>
        <p:cNvGrpSpPr/>
        <p:nvPr/>
      </p:nvGrpSpPr>
      <p:grpSpPr>
        <a:xfrm>
          <a:off x="0" y="0"/>
          <a:ext cx="0" cy="0"/>
          <a:chOff x="0" y="0"/>
          <a:chExt cx="0" cy="0"/>
        </a:xfrm>
      </p:grpSpPr>
      <p:pic>
        <p:nvPicPr>
          <p:cNvPr id="711" name="Google Shape;711;p27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12" name="Google Shape;712;p27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3" name="Google Shape;713;p27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714" name="Google Shape;714;p271"/>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715" name="Google Shape;715;p271"/>
          <p:cNvSpPr/>
          <p:nvPr/>
        </p:nvSpPr>
        <p:spPr>
          <a:xfrm>
            <a:off x="89548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1</a:t>
            </a:r>
            <a:endParaRPr/>
          </a:p>
        </p:txBody>
      </p:sp>
      <p:sp>
        <p:nvSpPr>
          <p:cNvPr id="716" name="Google Shape;716;p271"/>
          <p:cNvSpPr/>
          <p:nvPr/>
        </p:nvSpPr>
        <p:spPr>
          <a:xfrm>
            <a:off x="283282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3</a:t>
            </a:r>
            <a:endParaRPr/>
          </a:p>
        </p:txBody>
      </p:sp>
      <p:sp>
        <p:nvSpPr>
          <p:cNvPr id="717" name="Google Shape;717;p271"/>
          <p:cNvSpPr/>
          <p:nvPr/>
        </p:nvSpPr>
        <p:spPr>
          <a:xfrm>
            <a:off x="477016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5</a:t>
            </a:r>
            <a:endParaRPr/>
          </a:p>
        </p:txBody>
      </p:sp>
      <p:sp>
        <p:nvSpPr>
          <p:cNvPr id="718" name="Google Shape;718;p271"/>
          <p:cNvSpPr/>
          <p:nvPr/>
        </p:nvSpPr>
        <p:spPr>
          <a:xfrm>
            <a:off x="670750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7</a:t>
            </a:r>
            <a:endParaRPr/>
          </a:p>
        </p:txBody>
      </p:sp>
      <p:sp>
        <p:nvSpPr>
          <p:cNvPr id="719" name="Google Shape;719;p271"/>
          <p:cNvSpPr/>
          <p:nvPr/>
        </p:nvSpPr>
        <p:spPr>
          <a:xfrm>
            <a:off x="186415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2</a:t>
            </a:r>
            <a:endParaRPr/>
          </a:p>
        </p:txBody>
      </p:sp>
      <p:sp>
        <p:nvSpPr>
          <p:cNvPr id="720" name="Google Shape;720;p271"/>
          <p:cNvSpPr/>
          <p:nvPr/>
        </p:nvSpPr>
        <p:spPr>
          <a:xfrm>
            <a:off x="380149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4</a:t>
            </a:r>
            <a:endParaRPr/>
          </a:p>
        </p:txBody>
      </p:sp>
      <p:sp>
        <p:nvSpPr>
          <p:cNvPr id="721" name="Google Shape;721;p271"/>
          <p:cNvSpPr/>
          <p:nvPr/>
        </p:nvSpPr>
        <p:spPr>
          <a:xfrm>
            <a:off x="573883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6</a:t>
            </a:r>
            <a:endParaRPr/>
          </a:p>
        </p:txBody>
      </p:sp>
      <p:sp>
        <p:nvSpPr>
          <p:cNvPr id="722" name="Google Shape;722;p271"/>
          <p:cNvSpPr/>
          <p:nvPr/>
        </p:nvSpPr>
        <p:spPr>
          <a:xfrm>
            <a:off x="767617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8</a:t>
            </a:r>
            <a:endParaRPr/>
          </a:p>
        </p:txBody>
      </p:sp>
      <p:sp>
        <p:nvSpPr>
          <p:cNvPr id="723" name="Google Shape;723;p271"/>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24" name="Google Shape;724;p271"/>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25" name="Google Shape;725;p271"/>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26" name="Google Shape;726;p271"/>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27" name="Google Shape;727;p271"/>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28" name="Google Shape;728;p271"/>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29" name="Google Shape;729;p271"/>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30" name="Google Shape;730;p271"/>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5">
    <p:spTree>
      <p:nvGrpSpPr>
        <p:cNvPr id="1" name="Shape 731"/>
        <p:cNvGrpSpPr/>
        <p:nvPr/>
      </p:nvGrpSpPr>
      <p:grpSpPr>
        <a:xfrm>
          <a:off x="0" y="0"/>
          <a:ext cx="0" cy="0"/>
          <a:chOff x="0" y="0"/>
          <a:chExt cx="0" cy="0"/>
        </a:xfrm>
      </p:grpSpPr>
      <p:pic>
        <p:nvPicPr>
          <p:cNvPr id="732" name="Google Shape;732;p27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33" name="Google Shape;733;p27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4" name="Google Shape;734;p27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735" name="Google Shape;735;p272"/>
          <p:cNvCxnSpPr>
            <a:stCxn id="736"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736" name="Google Shape;736;p272"/>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737" name="Google Shape;737;p272"/>
          <p:cNvSpPr/>
          <p:nvPr/>
        </p:nvSpPr>
        <p:spPr>
          <a:xfrm>
            <a:off x="4387355" y="1481023"/>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738" name="Google Shape;738;p272"/>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739" name="Google Shape;739;p272"/>
          <p:cNvSpPr/>
          <p:nvPr/>
        </p:nvSpPr>
        <p:spPr>
          <a:xfrm>
            <a:off x="4387355" y="2694127"/>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740" name="Google Shape;740;p272"/>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741" name="Google Shape;741;p272"/>
          <p:cNvSpPr/>
          <p:nvPr/>
        </p:nvSpPr>
        <p:spPr>
          <a:xfrm>
            <a:off x="4387355" y="3907231"/>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742" name="Google Shape;742;p272"/>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743" name="Google Shape;743;p272"/>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44" name="Google Shape;744;p272"/>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45" name="Google Shape;745;p272"/>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46" name="Google Shape;746;p272"/>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47" name="Google Shape;747;p272"/>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48" name="Google Shape;748;p272"/>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49" name="Google Shape;749;p272"/>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1_Title and Content">
  <p:cSld name="Objectives">
    <p:spTree>
      <p:nvGrpSpPr>
        <p:cNvPr id="1" name="Shape 37"/>
        <p:cNvGrpSpPr/>
        <p:nvPr/>
      </p:nvGrpSpPr>
      <p:grpSpPr>
        <a:xfrm>
          <a:off x="0" y="0"/>
          <a:ext cx="0" cy="0"/>
          <a:chOff x="0" y="0"/>
          <a:chExt cx="0" cy="0"/>
        </a:xfrm>
      </p:grpSpPr>
      <p:pic>
        <p:nvPicPr>
          <p:cNvPr id="38" name="Google Shape;38;p219"/>
          <p:cNvPicPr preferRelativeResize="0"/>
          <p:nvPr/>
        </p:nvPicPr>
        <p:blipFill rotWithShape="1">
          <a:blip r:embed="rId2">
            <a:alphaModFix amt="95000"/>
          </a:blip>
          <a:srcRect l="39364" r="3593"/>
          <a:stretch/>
        </p:blipFill>
        <p:spPr>
          <a:xfrm>
            <a:off x="4743084" y="0"/>
            <a:ext cx="4400917" cy="5143495"/>
          </a:xfrm>
          <a:prstGeom prst="rect">
            <a:avLst/>
          </a:prstGeom>
          <a:noFill/>
          <a:ln>
            <a:noFill/>
          </a:ln>
        </p:spPr>
      </p:pic>
      <p:pic>
        <p:nvPicPr>
          <p:cNvPr id="39" name="Google Shape;39;p219"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40" name="Google Shape;40;p219"/>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1" name="Google Shape;41;p219"/>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2" name="Google Shape;42;p21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3" name="Google Shape;43;p21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6">
    <p:spTree>
      <p:nvGrpSpPr>
        <p:cNvPr id="1" name="Shape 750"/>
        <p:cNvGrpSpPr/>
        <p:nvPr/>
      </p:nvGrpSpPr>
      <p:grpSpPr>
        <a:xfrm>
          <a:off x="0" y="0"/>
          <a:ext cx="0" cy="0"/>
          <a:chOff x="0" y="0"/>
          <a:chExt cx="0" cy="0"/>
        </a:xfrm>
      </p:grpSpPr>
      <p:pic>
        <p:nvPicPr>
          <p:cNvPr id="751" name="Google Shape;751;p27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52" name="Google Shape;752;p27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3" name="Google Shape;753;p27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754" name="Google Shape;754;p273"/>
          <p:cNvCxnSpPr>
            <a:stCxn id="755"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755" name="Google Shape;755;p273"/>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756" name="Google Shape;756;p273"/>
          <p:cNvSpPr/>
          <p:nvPr/>
        </p:nvSpPr>
        <p:spPr>
          <a:xfrm>
            <a:off x="4387355" y="1481023"/>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757" name="Google Shape;757;p273"/>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758" name="Google Shape;758;p273"/>
          <p:cNvSpPr/>
          <p:nvPr/>
        </p:nvSpPr>
        <p:spPr>
          <a:xfrm>
            <a:off x="4387355" y="2694127"/>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759" name="Google Shape;759;p273"/>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760" name="Google Shape;760;p273"/>
          <p:cNvSpPr/>
          <p:nvPr/>
        </p:nvSpPr>
        <p:spPr>
          <a:xfrm>
            <a:off x="4387355" y="3907231"/>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761" name="Google Shape;761;p273"/>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762" name="Google Shape;762;p273"/>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63" name="Google Shape;763;p273"/>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64" name="Google Shape;764;p273"/>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65" name="Google Shape;765;p273"/>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66" name="Google Shape;766;p273"/>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67" name="Google Shape;767;p273"/>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68" name="Google Shape;768;p273"/>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7">
    <p:spTree>
      <p:nvGrpSpPr>
        <p:cNvPr id="1" name="Shape 769"/>
        <p:cNvGrpSpPr/>
        <p:nvPr/>
      </p:nvGrpSpPr>
      <p:grpSpPr>
        <a:xfrm>
          <a:off x="0" y="0"/>
          <a:ext cx="0" cy="0"/>
          <a:chOff x="0" y="0"/>
          <a:chExt cx="0" cy="0"/>
        </a:xfrm>
      </p:grpSpPr>
      <p:pic>
        <p:nvPicPr>
          <p:cNvPr id="770" name="Google Shape;770;p274"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71" name="Google Shape;771;p27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2" name="Google Shape;772;p27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773" name="Google Shape;773;p274"/>
          <p:cNvGrpSpPr/>
          <p:nvPr/>
        </p:nvGrpSpPr>
        <p:grpSpPr>
          <a:xfrm>
            <a:off x="914091" y="752041"/>
            <a:ext cx="7280306" cy="4126450"/>
            <a:chOff x="556442" y="752041"/>
            <a:chExt cx="7280306" cy="4126450"/>
          </a:xfrm>
        </p:grpSpPr>
        <p:cxnSp>
          <p:nvCxnSpPr>
            <p:cNvPr id="774" name="Google Shape;774;p274"/>
            <p:cNvCxnSpPr>
              <a:stCxn id="775" idx="6"/>
              <a:endCxn id="776" idx="0"/>
            </p:cNvCxnSpPr>
            <p:nvPr/>
          </p:nvCxnSpPr>
          <p:spPr>
            <a:xfrm rot="10800000" flipH="1">
              <a:off x="3133388" y="990067"/>
              <a:ext cx="818400" cy="1825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777" name="Google Shape;777;p274"/>
            <p:cNvCxnSpPr>
              <a:stCxn id="775" idx="6"/>
              <a:endCxn id="778" idx="0"/>
            </p:cNvCxnSpPr>
            <p:nvPr/>
          </p:nvCxnSpPr>
          <p:spPr>
            <a:xfrm rot="10800000" flipH="1">
              <a:off x="3133388" y="2206267"/>
              <a:ext cx="818400" cy="6090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779" name="Google Shape;779;p274"/>
            <p:cNvCxnSpPr>
              <a:stCxn id="775" idx="6"/>
              <a:endCxn id="780" idx="0"/>
            </p:cNvCxnSpPr>
            <p:nvPr/>
          </p:nvCxnSpPr>
          <p:spPr>
            <a:xfrm rot="10800000" flipH="1">
              <a:off x="3133388" y="2814667"/>
              <a:ext cx="818400" cy="6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781" name="Google Shape;781;p274"/>
            <p:cNvCxnSpPr>
              <a:stCxn id="775" idx="6"/>
              <a:endCxn id="782" idx="0"/>
            </p:cNvCxnSpPr>
            <p:nvPr/>
          </p:nvCxnSpPr>
          <p:spPr>
            <a:xfrm>
              <a:off x="3133388" y="2815267"/>
              <a:ext cx="818400" cy="18249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783" name="Google Shape;783;p274"/>
            <p:cNvCxnSpPr>
              <a:stCxn id="775" idx="6"/>
              <a:endCxn id="784" idx="0"/>
            </p:cNvCxnSpPr>
            <p:nvPr/>
          </p:nvCxnSpPr>
          <p:spPr>
            <a:xfrm>
              <a:off x="3133388" y="2815267"/>
              <a:ext cx="818400" cy="1216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785" name="Google Shape;785;p274"/>
            <p:cNvCxnSpPr>
              <a:stCxn id="775" idx="6"/>
              <a:endCxn id="786" idx="0"/>
            </p:cNvCxnSpPr>
            <p:nvPr/>
          </p:nvCxnSpPr>
          <p:spPr>
            <a:xfrm>
              <a:off x="3133388" y="2815267"/>
              <a:ext cx="818400" cy="6078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787" name="Google Shape;787;p274"/>
            <p:cNvCxnSpPr>
              <a:stCxn id="775" idx="6"/>
              <a:endCxn id="788" idx="0"/>
            </p:cNvCxnSpPr>
            <p:nvPr/>
          </p:nvCxnSpPr>
          <p:spPr>
            <a:xfrm rot="10800000" flipH="1">
              <a:off x="3133388" y="1598167"/>
              <a:ext cx="818400" cy="1217100"/>
            </a:xfrm>
            <a:prstGeom prst="bentConnector3">
              <a:avLst>
                <a:gd name="adj1" fmla="val 50000"/>
              </a:avLst>
            </a:prstGeom>
            <a:noFill/>
            <a:ln w="12700" cap="flat" cmpd="sng">
              <a:solidFill>
                <a:srgbClr val="D8D8D8"/>
              </a:solidFill>
              <a:prstDash val="solid"/>
              <a:round/>
              <a:headEnd type="none" w="sm" len="sm"/>
              <a:tailEnd type="none" w="sm" len="sm"/>
            </a:ln>
          </p:spPr>
        </p:cxnSp>
        <p:grpSp>
          <p:nvGrpSpPr>
            <p:cNvPr id="789" name="Google Shape;789;p274"/>
            <p:cNvGrpSpPr/>
            <p:nvPr/>
          </p:nvGrpSpPr>
          <p:grpSpPr>
            <a:xfrm>
              <a:off x="556442" y="1526794"/>
              <a:ext cx="2576946" cy="2576946"/>
              <a:chOff x="941492" y="1686560"/>
              <a:chExt cx="1876213" cy="1876213"/>
            </a:xfrm>
          </p:grpSpPr>
          <p:sp>
            <p:nvSpPr>
              <p:cNvPr id="775" name="Google Shape;775;p274"/>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790" name="Google Shape;790;p274"/>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791" name="Google Shape;791;p274"/>
            <p:cNvSpPr/>
            <p:nvPr/>
          </p:nvSpPr>
          <p:spPr>
            <a:xfrm>
              <a:off x="4529278" y="75204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792" name="Google Shape;792;p274"/>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776" name="Google Shape;776;p274"/>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793" name="Google Shape;793;p274"/>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794" name="Google Shape;794;p274"/>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788" name="Google Shape;788;p274"/>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795" name="Google Shape;795;p274"/>
            <p:cNvSpPr/>
            <p:nvPr/>
          </p:nvSpPr>
          <p:spPr>
            <a:xfrm>
              <a:off x="4529278" y="1968387"/>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796" name="Google Shape;796;p274"/>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778" name="Google Shape;778;p274"/>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797" name="Google Shape;797;p274"/>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798" name="Google Shape;798;p274"/>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780" name="Google Shape;780;p274"/>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799" name="Google Shape;799;p274"/>
            <p:cNvSpPr/>
            <p:nvPr/>
          </p:nvSpPr>
          <p:spPr>
            <a:xfrm>
              <a:off x="4529278" y="318522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00" name="Google Shape;800;p274"/>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786" name="Google Shape;786;p274"/>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01" name="Google Shape;801;p274"/>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02" name="Google Shape;802;p274"/>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784" name="Google Shape;784;p274"/>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03" name="Google Shape;803;p274"/>
            <p:cNvSpPr/>
            <p:nvPr/>
          </p:nvSpPr>
          <p:spPr>
            <a:xfrm>
              <a:off x="4529278" y="4402542"/>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04" name="Google Shape;804;p274"/>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782" name="Google Shape;782;p274"/>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805" name="Google Shape;805;p274"/>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06" name="Google Shape;806;p274"/>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07" name="Google Shape;807;p274"/>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08" name="Google Shape;808;p274"/>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09" name="Google Shape;809;p274"/>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10" name="Google Shape;810;p274"/>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11" name="Google Shape;811;p274"/>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12" name="Google Shape;812;p274"/>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8">
    <p:spTree>
      <p:nvGrpSpPr>
        <p:cNvPr id="1" name="Shape 813"/>
        <p:cNvGrpSpPr/>
        <p:nvPr/>
      </p:nvGrpSpPr>
      <p:grpSpPr>
        <a:xfrm>
          <a:off x="0" y="0"/>
          <a:ext cx="0" cy="0"/>
          <a:chOff x="0" y="0"/>
          <a:chExt cx="0" cy="0"/>
        </a:xfrm>
      </p:grpSpPr>
      <p:pic>
        <p:nvPicPr>
          <p:cNvPr id="814" name="Google Shape;814;p27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815" name="Google Shape;815;p27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16" name="Google Shape;816;p27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817" name="Google Shape;817;p275"/>
          <p:cNvGrpSpPr/>
          <p:nvPr/>
        </p:nvGrpSpPr>
        <p:grpSpPr>
          <a:xfrm>
            <a:off x="914091" y="752041"/>
            <a:ext cx="7280306" cy="4126450"/>
            <a:chOff x="556442" y="752041"/>
            <a:chExt cx="7280306" cy="4126450"/>
          </a:xfrm>
        </p:grpSpPr>
        <p:cxnSp>
          <p:nvCxnSpPr>
            <p:cNvPr id="818" name="Google Shape;818;p275"/>
            <p:cNvCxnSpPr>
              <a:stCxn id="819" idx="6"/>
              <a:endCxn id="820" idx="0"/>
            </p:cNvCxnSpPr>
            <p:nvPr/>
          </p:nvCxnSpPr>
          <p:spPr>
            <a:xfrm rot="10800000" flipH="1">
              <a:off x="3133388" y="990067"/>
              <a:ext cx="818400" cy="1825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21" name="Google Shape;821;p275"/>
            <p:cNvCxnSpPr>
              <a:stCxn id="819" idx="6"/>
              <a:endCxn id="822" idx="0"/>
            </p:cNvCxnSpPr>
            <p:nvPr/>
          </p:nvCxnSpPr>
          <p:spPr>
            <a:xfrm rot="10800000" flipH="1">
              <a:off x="3133388" y="2206267"/>
              <a:ext cx="818400" cy="6090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23" name="Google Shape;823;p275"/>
            <p:cNvCxnSpPr>
              <a:stCxn id="819" idx="6"/>
              <a:endCxn id="824" idx="0"/>
            </p:cNvCxnSpPr>
            <p:nvPr/>
          </p:nvCxnSpPr>
          <p:spPr>
            <a:xfrm rot="10800000" flipH="1">
              <a:off x="3133388" y="2814667"/>
              <a:ext cx="818400" cy="6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25" name="Google Shape;825;p275"/>
            <p:cNvCxnSpPr>
              <a:stCxn id="819" idx="6"/>
              <a:endCxn id="826" idx="0"/>
            </p:cNvCxnSpPr>
            <p:nvPr/>
          </p:nvCxnSpPr>
          <p:spPr>
            <a:xfrm>
              <a:off x="3133388" y="2815267"/>
              <a:ext cx="818400" cy="18249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27" name="Google Shape;827;p275"/>
            <p:cNvCxnSpPr>
              <a:stCxn id="819" idx="6"/>
              <a:endCxn id="828" idx="0"/>
            </p:cNvCxnSpPr>
            <p:nvPr/>
          </p:nvCxnSpPr>
          <p:spPr>
            <a:xfrm>
              <a:off x="3133388" y="2815267"/>
              <a:ext cx="818400" cy="1216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29" name="Google Shape;829;p275"/>
            <p:cNvCxnSpPr>
              <a:stCxn id="819" idx="6"/>
              <a:endCxn id="830" idx="0"/>
            </p:cNvCxnSpPr>
            <p:nvPr/>
          </p:nvCxnSpPr>
          <p:spPr>
            <a:xfrm>
              <a:off x="3133388" y="2815267"/>
              <a:ext cx="818400" cy="6078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31" name="Google Shape;831;p275"/>
            <p:cNvCxnSpPr>
              <a:stCxn id="819" idx="6"/>
              <a:endCxn id="832" idx="0"/>
            </p:cNvCxnSpPr>
            <p:nvPr/>
          </p:nvCxnSpPr>
          <p:spPr>
            <a:xfrm rot="10800000" flipH="1">
              <a:off x="3133388" y="1598167"/>
              <a:ext cx="818400" cy="1217100"/>
            </a:xfrm>
            <a:prstGeom prst="bentConnector3">
              <a:avLst>
                <a:gd name="adj1" fmla="val 50000"/>
              </a:avLst>
            </a:prstGeom>
            <a:noFill/>
            <a:ln w="12700" cap="flat" cmpd="sng">
              <a:solidFill>
                <a:srgbClr val="D8D8D8"/>
              </a:solidFill>
              <a:prstDash val="solid"/>
              <a:round/>
              <a:headEnd type="none" w="sm" len="sm"/>
              <a:tailEnd type="none" w="sm" len="sm"/>
            </a:ln>
          </p:spPr>
        </p:cxnSp>
        <p:grpSp>
          <p:nvGrpSpPr>
            <p:cNvPr id="833" name="Google Shape;833;p275"/>
            <p:cNvGrpSpPr/>
            <p:nvPr/>
          </p:nvGrpSpPr>
          <p:grpSpPr>
            <a:xfrm>
              <a:off x="556442" y="1526794"/>
              <a:ext cx="2576946" cy="2576946"/>
              <a:chOff x="941492" y="1686560"/>
              <a:chExt cx="1876213" cy="1876213"/>
            </a:xfrm>
          </p:grpSpPr>
          <p:sp>
            <p:nvSpPr>
              <p:cNvPr id="819" name="Google Shape;819;p275"/>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34" name="Google Shape;834;p275"/>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835" name="Google Shape;835;p275"/>
            <p:cNvSpPr/>
            <p:nvPr/>
          </p:nvSpPr>
          <p:spPr>
            <a:xfrm>
              <a:off x="4529278" y="75204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36" name="Google Shape;836;p275"/>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820" name="Google Shape;820;p275"/>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37" name="Google Shape;837;p275"/>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38" name="Google Shape;838;p275"/>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832" name="Google Shape;832;p275"/>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39" name="Google Shape;839;p275"/>
            <p:cNvSpPr/>
            <p:nvPr/>
          </p:nvSpPr>
          <p:spPr>
            <a:xfrm>
              <a:off x="4529278" y="1968387"/>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40" name="Google Shape;840;p275"/>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822" name="Google Shape;822;p275"/>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41" name="Google Shape;841;p275"/>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42" name="Google Shape;842;p275"/>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824" name="Google Shape;824;p275"/>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43" name="Google Shape;843;p275"/>
            <p:cNvSpPr/>
            <p:nvPr/>
          </p:nvSpPr>
          <p:spPr>
            <a:xfrm>
              <a:off x="4529278" y="318522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44" name="Google Shape;844;p275"/>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830" name="Google Shape;830;p275"/>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45" name="Google Shape;845;p275"/>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46" name="Google Shape;846;p275"/>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828" name="Google Shape;828;p275"/>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47" name="Google Shape;847;p275"/>
            <p:cNvSpPr/>
            <p:nvPr/>
          </p:nvSpPr>
          <p:spPr>
            <a:xfrm>
              <a:off x="4529278" y="4402542"/>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48" name="Google Shape;848;p275"/>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826" name="Google Shape;826;p275"/>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849" name="Google Shape;849;p275"/>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50" name="Google Shape;850;p275"/>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51" name="Google Shape;851;p275"/>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52" name="Google Shape;852;p275"/>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53" name="Google Shape;853;p275"/>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54" name="Google Shape;854;p275"/>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55" name="Google Shape;855;p275"/>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56" name="Google Shape;856;p275"/>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9">
    <p:spTree>
      <p:nvGrpSpPr>
        <p:cNvPr id="1" name="Shape 857"/>
        <p:cNvGrpSpPr/>
        <p:nvPr/>
      </p:nvGrpSpPr>
      <p:grpSpPr>
        <a:xfrm>
          <a:off x="0" y="0"/>
          <a:ext cx="0" cy="0"/>
          <a:chOff x="0" y="0"/>
          <a:chExt cx="0" cy="0"/>
        </a:xfrm>
      </p:grpSpPr>
      <p:sp>
        <p:nvSpPr>
          <p:cNvPr id="858" name="Google Shape;858;p276"/>
          <p:cNvSpPr/>
          <p:nvPr/>
        </p:nvSpPr>
        <p:spPr>
          <a:xfrm>
            <a:off x="0" y="1"/>
            <a:ext cx="9143999" cy="5143499"/>
          </a:xfrm>
          <a:prstGeom prst="rect">
            <a:avLst/>
          </a:prstGeom>
          <a:solidFill>
            <a:srgbClr val="F2F2F2">
              <a:alpha val="9490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859" name="Google Shape;859;p27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860" name="Google Shape;860;p27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61" name="Google Shape;861;p27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862" name="Google Shape;862;p276"/>
          <p:cNvGrpSpPr/>
          <p:nvPr/>
        </p:nvGrpSpPr>
        <p:grpSpPr>
          <a:xfrm>
            <a:off x="716012" y="759582"/>
            <a:ext cx="3556067" cy="4132337"/>
            <a:chOff x="520700" y="759582"/>
            <a:chExt cx="3556067" cy="4132337"/>
          </a:xfrm>
        </p:grpSpPr>
        <p:cxnSp>
          <p:nvCxnSpPr>
            <p:cNvPr id="863" name="Google Shape;863;p276"/>
            <p:cNvCxnSpPr>
              <a:stCxn id="864" idx="6"/>
              <a:endCxn id="865" idx="2"/>
            </p:cNvCxnSpPr>
            <p:nvPr/>
          </p:nvCxnSpPr>
          <p:spPr>
            <a:xfrm rot="10800000" flipH="1">
              <a:off x="2484438" y="9690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66" name="Google Shape;866;p276"/>
            <p:cNvCxnSpPr>
              <a:stCxn id="864" idx="6"/>
              <a:endCxn id="867" idx="2"/>
            </p:cNvCxnSpPr>
            <p:nvPr/>
          </p:nvCxnSpPr>
          <p:spPr>
            <a:xfrm rot="10800000" flipH="1">
              <a:off x="2484438" y="15882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68" name="Google Shape;868;p276"/>
            <p:cNvCxnSpPr>
              <a:stCxn id="864" idx="6"/>
              <a:endCxn id="869" idx="2"/>
            </p:cNvCxnSpPr>
            <p:nvPr/>
          </p:nvCxnSpPr>
          <p:spPr>
            <a:xfrm rot="10800000" flipH="1">
              <a:off x="2484438" y="2206551"/>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70" name="Google Shape;870;p276"/>
            <p:cNvCxnSpPr>
              <a:stCxn id="864" idx="6"/>
              <a:endCxn id="871" idx="2"/>
            </p:cNvCxnSpPr>
            <p:nvPr/>
          </p:nvCxnSpPr>
          <p:spPr>
            <a:xfrm>
              <a:off x="2484438" y="28257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72" name="Google Shape;872;p276"/>
            <p:cNvCxnSpPr>
              <a:stCxn id="864" idx="6"/>
              <a:endCxn id="873" idx="2"/>
            </p:cNvCxnSpPr>
            <p:nvPr/>
          </p:nvCxnSpPr>
          <p:spPr>
            <a:xfrm>
              <a:off x="2484438" y="28257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74" name="Google Shape;874;p276"/>
            <p:cNvCxnSpPr>
              <a:stCxn id="864" idx="6"/>
              <a:endCxn id="875" idx="2"/>
            </p:cNvCxnSpPr>
            <p:nvPr/>
          </p:nvCxnSpPr>
          <p:spPr>
            <a:xfrm>
              <a:off x="2484438" y="2825750"/>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76" name="Google Shape;876;p276"/>
            <p:cNvCxnSpPr>
              <a:endCxn id="877"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864" name="Google Shape;864;p276"/>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878" name="Google Shape;878;p276"/>
            <p:cNvGrpSpPr/>
            <p:nvPr/>
          </p:nvGrpSpPr>
          <p:grpSpPr>
            <a:xfrm>
              <a:off x="3420306" y="759582"/>
              <a:ext cx="656461" cy="4132337"/>
              <a:chOff x="3522182" y="752447"/>
              <a:chExt cx="656468" cy="4132036"/>
            </a:xfrm>
          </p:grpSpPr>
          <p:grpSp>
            <p:nvGrpSpPr>
              <p:cNvPr id="879" name="Google Shape;879;p276"/>
              <p:cNvGrpSpPr/>
              <p:nvPr/>
            </p:nvGrpSpPr>
            <p:grpSpPr>
              <a:xfrm>
                <a:off x="3522182" y="752447"/>
                <a:ext cx="656468" cy="419144"/>
                <a:chOff x="3522182" y="782927"/>
                <a:chExt cx="656468" cy="419144"/>
              </a:xfrm>
            </p:grpSpPr>
            <p:sp>
              <p:nvSpPr>
                <p:cNvPr id="865" name="Google Shape;865;p276"/>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80" name="Google Shape;880;p276"/>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a:p>
              </p:txBody>
            </p:sp>
          </p:grpSp>
          <p:grpSp>
            <p:nvGrpSpPr>
              <p:cNvPr id="881" name="Google Shape;881;p276"/>
              <p:cNvGrpSpPr/>
              <p:nvPr/>
            </p:nvGrpSpPr>
            <p:grpSpPr>
              <a:xfrm>
                <a:off x="3522182" y="1371527"/>
                <a:ext cx="656467" cy="419144"/>
                <a:chOff x="3522182" y="1395657"/>
                <a:chExt cx="656467" cy="419144"/>
              </a:xfrm>
            </p:grpSpPr>
            <p:sp>
              <p:nvSpPr>
                <p:cNvPr id="867" name="Google Shape;867;p276"/>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82" name="Google Shape;882;p276"/>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a:p>
              </p:txBody>
            </p:sp>
          </p:grpSp>
          <p:grpSp>
            <p:nvGrpSpPr>
              <p:cNvPr id="883" name="Google Shape;883;p276"/>
              <p:cNvGrpSpPr/>
              <p:nvPr/>
            </p:nvGrpSpPr>
            <p:grpSpPr>
              <a:xfrm>
                <a:off x="3522182" y="3228607"/>
                <a:ext cx="656467" cy="417878"/>
                <a:chOff x="3522182" y="3233686"/>
                <a:chExt cx="656467" cy="417878"/>
              </a:xfrm>
            </p:grpSpPr>
            <p:sp>
              <p:nvSpPr>
                <p:cNvPr id="875" name="Google Shape;875;p276"/>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84" name="Google Shape;884;p276"/>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a:p>
              </p:txBody>
            </p:sp>
          </p:grpSp>
          <p:grpSp>
            <p:nvGrpSpPr>
              <p:cNvPr id="885" name="Google Shape;885;p276"/>
              <p:cNvGrpSpPr/>
              <p:nvPr/>
            </p:nvGrpSpPr>
            <p:grpSpPr>
              <a:xfrm>
                <a:off x="3522182" y="3846259"/>
                <a:ext cx="656467" cy="419144"/>
                <a:chOff x="3522182" y="3844987"/>
                <a:chExt cx="656467" cy="419144"/>
              </a:xfrm>
            </p:grpSpPr>
            <p:sp>
              <p:nvSpPr>
                <p:cNvPr id="873" name="Google Shape;873;p276"/>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86" name="Google Shape;886;p276"/>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a:p>
              </p:txBody>
            </p:sp>
          </p:grpSp>
          <p:grpSp>
            <p:nvGrpSpPr>
              <p:cNvPr id="887" name="Google Shape;887;p276"/>
              <p:cNvGrpSpPr/>
              <p:nvPr/>
            </p:nvGrpSpPr>
            <p:grpSpPr>
              <a:xfrm>
                <a:off x="3522182" y="1990447"/>
                <a:ext cx="656467" cy="417878"/>
                <a:chOff x="3522182" y="2008227"/>
                <a:chExt cx="656467" cy="417878"/>
              </a:xfrm>
            </p:grpSpPr>
            <p:sp>
              <p:nvSpPr>
                <p:cNvPr id="869" name="Google Shape;869;p276"/>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88" name="Google Shape;888;p276"/>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a:p>
              </p:txBody>
            </p:sp>
          </p:grpSp>
          <p:grpSp>
            <p:nvGrpSpPr>
              <p:cNvPr id="889" name="Google Shape;889;p276"/>
              <p:cNvGrpSpPr/>
              <p:nvPr/>
            </p:nvGrpSpPr>
            <p:grpSpPr>
              <a:xfrm>
                <a:off x="3522182" y="2609527"/>
                <a:ext cx="656467" cy="417878"/>
                <a:chOff x="3522182" y="2620957"/>
                <a:chExt cx="656467" cy="417878"/>
              </a:xfrm>
            </p:grpSpPr>
            <p:sp>
              <p:nvSpPr>
                <p:cNvPr id="877" name="Google Shape;877;p276"/>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90" name="Google Shape;890;p276"/>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a:p>
              </p:txBody>
            </p:sp>
          </p:grpSp>
          <p:grpSp>
            <p:nvGrpSpPr>
              <p:cNvPr id="891" name="Google Shape;891;p276"/>
              <p:cNvGrpSpPr/>
              <p:nvPr/>
            </p:nvGrpSpPr>
            <p:grpSpPr>
              <a:xfrm>
                <a:off x="3522182" y="4465339"/>
                <a:ext cx="656467" cy="419144"/>
                <a:chOff x="3522182" y="4457719"/>
                <a:chExt cx="656467" cy="419144"/>
              </a:xfrm>
            </p:grpSpPr>
            <p:sp>
              <p:nvSpPr>
                <p:cNvPr id="871" name="Google Shape;871;p276"/>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92" name="Google Shape;892;p276"/>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a:p>
              </p:txBody>
            </p:sp>
          </p:grpSp>
        </p:grpSp>
      </p:grpSp>
      <p:sp>
        <p:nvSpPr>
          <p:cNvPr id="893" name="Google Shape;893;p276"/>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94" name="Google Shape;894;p276"/>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95" name="Google Shape;895;p276"/>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96" name="Google Shape;896;p276"/>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97" name="Google Shape;897;p276"/>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98" name="Google Shape;898;p276"/>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99" name="Google Shape;899;p276"/>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00" name="Google Shape;900;p276"/>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0">
    <p:spTree>
      <p:nvGrpSpPr>
        <p:cNvPr id="1" name="Shape 901"/>
        <p:cNvGrpSpPr/>
        <p:nvPr/>
      </p:nvGrpSpPr>
      <p:grpSpPr>
        <a:xfrm>
          <a:off x="0" y="0"/>
          <a:ext cx="0" cy="0"/>
          <a:chOff x="0" y="0"/>
          <a:chExt cx="0" cy="0"/>
        </a:xfrm>
      </p:grpSpPr>
      <p:sp>
        <p:nvSpPr>
          <p:cNvPr id="902" name="Google Shape;902;p277"/>
          <p:cNvSpPr/>
          <p:nvPr/>
        </p:nvSpPr>
        <p:spPr>
          <a:xfrm>
            <a:off x="0" y="1"/>
            <a:ext cx="9143999" cy="5143499"/>
          </a:xfrm>
          <a:prstGeom prst="rect">
            <a:avLst/>
          </a:prstGeom>
          <a:solidFill>
            <a:srgbClr val="F2F2F2">
              <a:alpha val="9490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903" name="Google Shape;903;p27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904" name="Google Shape;904;p27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5" name="Google Shape;905;p27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906" name="Google Shape;906;p277"/>
          <p:cNvGrpSpPr/>
          <p:nvPr/>
        </p:nvGrpSpPr>
        <p:grpSpPr>
          <a:xfrm>
            <a:off x="716012" y="759582"/>
            <a:ext cx="3556067" cy="4132337"/>
            <a:chOff x="520700" y="759582"/>
            <a:chExt cx="3556067" cy="4132337"/>
          </a:xfrm>
        </p:grpSpPr>
        <p:cxnSp>
          <p:nvCxnSpPr>
            <p:cNvPr id="907" name="Google Shape;907;p277"/>
            <p:cNvCxnSpPr>
              <a:stCxn id="908" idx="6"/>
              <a:endCxn id="909" idx="2"/>
            </p:cNvCxnSpPr>
            <p:nvPr/>
          </p:nvCxnSpPr>
          <p:spPr>
            <a:xfrm rot="10800000" flipH="1">
              <a:off x="2484438" y="9690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10" name="Google Shape;910;p277"/>
            <p:cNvCxnSpPr>
              <a:stCxn id="908" idx="6"/>
              <a:endCxn id="911" idx="2"/>
            </p:cNvCxnSpPr>
            <p:nvPr/>
          </p:nvCxnSpPr>
          <p:spPr>
            <a:xfrm rot="10800000" flipH="1">
              <a:off x="2484438" y="15882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12" name="Google Shape;912;p277"/>
            <p:cNvCxnSpPr>
              <a:stCxn id="908" idx="6"/>
              <a:endCxn id="913" idx="2"/>
            </p:cNvCxnSpPr>
            <p:nvPr/>
          </p:nvCxnSpPr>
          <p:spPr>
            <a:xfrm rot="10800000" flipH="1">
              <a:off x="2484438" y="2206551"/>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14" name="Google Shape;914;p277"/>
            <p:cNvCxnSpPr>
              <a:stCxn id="908" idx="6"/>
              <a:endCxn id="915" idx="2"/>
            </p:cNvCxnSpPr>
            <p:nvPr/>
          </p:nvCxnSpPr>
          <p:spPr>
            <a:xfrm>
              <a:off x="2484438" y="28257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16" name="Google Shape;916;p277"/>
            <p:cNvCxnSpPr>
              <a:stCxn id="908" idx="6"/>
              <a:endCxn id="917" idx="2"/>
            </p:cNvCxnSpPr>
            <p:nvPr/>
          </p:nvCxnSpPr>
          <p:spPr>
            <a:xfrm>
              <a:off x="2484438" y="28257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18" name="Google Shape;918;p277"/>
            <p:cNvCxnSpPr>
              <a:stCxn id="908" idx="6"/>
              <a:endCxn id="919" idx="2"/>
            </p:cNvCxnSpPr>
            <p:nvPr/>
          </p:nvCxnSpPr>
          <p:spPr>
            <a:xfrm>
              <a:off x="2484438" y="2825750"/>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20" name="Google Shape;920;p277"/>
            <p:cNvCxnSpPr>
              <a:endCxn id="921"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908" name="Google Shape;908;p277"/>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922" name="Google Shape;922;p277"/>
            <p:cNvGrpSpPr/>
            <p:nvPr/>
          </p:nvGrpSpPr>
          <p:grpSpPr>
            <a:xfrm>
              <a:off x="3420306" y="759582"/>
              <a:ext cx="656461" cy="4132337"/>
              <a:chOff x="3522182" y="752447"/>
              <a:chExt cx="656468" cy="4132036"/>
            </a:xfrm>
          </p:grpSpPr>
          <p:grpSp>
            <p:nvGrpSpPr>
              <p:cNvPr id="923" name="Google Shape;923;p277"/>
              <p:cNvGrpSpPr/>
              <p:nvPr/>
            </p:nvGrpSpPr>
            <p:grpSpPr>
              <a:xfrm>
                <a:off x="3522182" y="752447"/>
                <a:ext cx="656468" cy="419144"/>
                <a:chOff x="3522182" y="782927"/>
                <a:chExt cx="656468" cy="419144"/>
              </a:xfrm>
            </p:grpSpPr>
            <p:sp>
              <p:nvSpPr>
                <p:cNvPr id="909" name="Google Shape;909;p277"/>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24" name="Google Shape;924;p277"/>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a:p>
              </p:txBody>
            </p:sp>
          </p:grpSp>
          <p:grpSp>
            <p:nvGrpSpPr>
              <p:cNvPr id="925" name="Google Shape;925;p277"/>
              <p:cNvGrpSpPr/>
              <p:nvPr/>
            </p:nvGrpSpPr>
            <p:grpSpPr>
              <a:xfrm>
                <a:off x="3522182" y="1371527"/>
                <a:ext cx="656467" cy="419144"/>
                <a:chOff x="3522182" y="1395657"/>
                <a:chExt cx="656467" cy="419144"/>
              </a:xfrm>
            </p:grpSpPr>
            <p:sp>
              <p:nvSpPr>
                <p:cNvPr id="911" name="Google Shape;911;p277"/>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26" name="Google Shape;926;p277"/>
                <p:cNvSpPr/>
                <p:nvPr/>
              </p:nvSpPr>
              <p:spPr>
                <a:xfrm>
                  <a:off x="3759470" y="139565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a:p>
              </p:txBody>
            </p:sp>
          </p:grpSp>
          <p:grpSp>
            <p:nvGrpSpPr>
              <p:cNvPr id="927" name="Google Shape;927;p277"/>
              <p:cNvGrpSpPr/>
              <p:nvPr/>
            </p:nvGrpSpPr>
            <p:grpSpPr>
              <a:xfrm>
                <a:off x="3522182" y="3228607"/>
                <a:ext cx="656467" cy="417878"/>
                <a:chOff x="3522182" y="3233686"/>
                <a:chExt cx="656467" cy="417878"/>
              </a:xfrm>
            </p:grpSpPr>
            <p:sp>
              <p:nvSpPr>
                <p:cNvPr id="919" name="Google Shape;919;p277"/>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28" name="Google Shape;928;p277"/>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a:p>
              </p:txBody>
            </p:sp>
          </p:grpSp>
          <p:grpSp>
            <p:nvGrpSpPr>
              <p:cNvPr id="929" name="Google Shape;929;p277"/>
              <p:cNvGrpSpPr/>
              <p:nvPr/>
            </p:nvGrpSpPr>
            <p:grpSpPr>
              <a:xfrm>
                <a:off x="3522182" y="3846259"/>
                <a:ext cx="656467" cy="419144"/>
                <a:chOff x="3522182" y="3844987"/>
                <a:chExt cx="656467" cy="419144"/>
              </a:xfrm>
            </p:grpSpPr>
            <p:sp>
              <p:nvSpPr>
                <p:cNvPr id="917" name="Google Shape;917;p277"/>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0" name="Google Shape;930;p277"/>
                <p:cNvSpPr/>
                <p:nvPr/>
              </p:nvSpPr>
              <p:spPr>
                <a:xfrm>
                  <a:off x="3759470" y="384498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a:p>
              </p:txBody>
            </p:sp>
          </p:grpSp>
          <p:grpSp>
            <p:nvGrpSpPr>
              <p:cNvPr id="931" name="Google Shape;931;p277"/>
              <p:cNvGrpSpPr/>
              <p:nvPr/>
            </p:nvGrpSpPr>
            <p:grpSpPr>
              <a:xfrm>
                <a:off x="3522182" y="1990447"/>
                <a:ext cx="656467" cy="417878"/>
                <a:chOff x="3522182" y="2008227"/>
                <a:chExt cx="656467" cy="417878"/>
              </a:xfrm>
            </p:grpSpPr>
            <p:sp>
              <p:nvSpPr>
                <p:cNvPr id="913" name="Google Shape;913;p277"/>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2" name="Google Shape;932;p277"/>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a:p>
              </p:txBody>
            </p:sp>
          </p:grpSp>
          <p:grpSp>
            <p:nvGrpSpPr>
              <p:cNvPr id="933" name="Google Shape;933;p277"/>
              <p:cNvGrpSpPr/>
              <p:nvPr/>
            </p:nvGrpSpPr>
            <p:grpSpPr>
              <a:xfrm>
                <a:off x="3522182" y="2609527"/>
                <a:ext cx="656467" cy="417878"/>
                <a:chOff x="3522182" y="2620957"/>
                <a:chExt cx="656467" cy="417878"/>
              </a:xfrm>
            </p:grpSpPr>
            <p:sp>
              <p:nvSpPr>
                <p:cNvPr id="921" name="Google Shape;921;p277"/>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4" name="Google Shape;934;p277"/>
                <p:cNvSpPr/>
                <p:nvPr/>
              </p:nvSpPr>
              <p:spPr>
                <a:xfrm>
                  <a:off x="3759470" y="2620957"/>
                  <a:ext cx="419179" cy="417878"/>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a:p>
              </p:txBody>
            </p:sp>
          </p:grpSp>
          <p:grpSp>
            <p:nvGrpSpPr>
              <p:cNvPr id="935" name="Google Shape;935;p277"/>
              <p:cNvGrpSpPr/>
              <p:nvPr/>
            </p:nvGrpSpPr>
            <p:grpSpPr>
              <a:xfrm>
                <a:off x="3522182" y="4465339"/>
                <a:ext cx="656467" cy="419144"/>
                <a:chOff x="3522182" y="4457719"/>
                <a:chExt cx="656467" cy="419144"/>
              </a:xfrm>
            </p:grpSpPr>
            <p:sp>
              <p:nvSpPr>
                <p:cNvPr id="915" name="Google Shape;915;p277"/>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6" name="Google Shape;936;p277"/>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a:p>
              </p:txBody>
            </p:sp>
          </p:grpSp>
        </p:grpSp>
      </p:grpSp>
      <p:sp>
        <p:nvSpPr>
          <p:cNvPr id="937" name="Google Shape;937;p277"/>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38" name="Google Shape;938;p277"/>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39" name="Google Shape;939;p277"/>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40" name="Google Shape;940;p277"/>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41" name="Google Shape;941;p277"/>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42" name="Google Shape;942;p277"/>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43" name="Google Shape;943;p277"/>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44" name="Google Shape;944;p277"/>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1">
    <p:spTree>
      <p:nvGrpSpPr>
        <p:cNvPr id="1" name="Shape 945"/>
        <p:cNvGrpSpPr/>
        <p:nvPr/>
      </p:nvGrpSpPr>
      <p:grpSpPr>
        <a:xfrm>
          <a:off x="0" y="0"/>
          <a:ext cx="0" cy="0"/>
          <a:chOff x="0" y="0"/>
          <a:chExt cx="0" cy="0"/>
        </a:xfrm>
      </p:grpSpPr>
      <p:sp>
        <p:nvSpPr>
          <p:cNvPr id="946" name="Google Shape;946;p278"/>
          <p:cNvSpPr/>
          <p:nvPr/>
        </p:nvSpPr>
        <p:spPr>
          <a:xfrm>
            <a:off x="0" y="1"/>
            <a:ext cx="9143999" cy="5143499"/>
          </a:xfrm>
          <a:prstGeom prst="rect">
            <a:avLst/>
          </a:prstGeom>
          <a:solidFill>
            <a:srgbClr val="F2F2F2">
              <a:alpha val="9490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947" name="Google Shape;947;p27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948" name="Google Shape;948;p27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49" name="Google Shape;949;p27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950" name="Google Shape;950;p278"/>
          <p:cNvGrpSpPr/>
          <p:nvPr/>
        </p:nvGrpSpPr>
        <p:grpSpPr>
          <a:xfrm>
            <a:off x="716012" y="759582"/>
            <a:ext cx="3556067" cy="4132337"/>
            <a:chOff x="520700" y="759582"/>
            <a:chExt cx="3556067" cy="4132337"/>
          </a:xfrm>
        </p:grpSpPr>
        <p:cxnSp>
          <p:nvCxnSpPr>
            <p:cNvPr id="951" name="Google Shape;951;p278"/>
            <p:cNvCxnSpPr>
              <a:stCxn id="952" idx="6"/>
              <a:endCxn id="953" idx="2"/>
            </p:cNvCxnSpPr>
            <p:nvPr/>
          </p:nvCxnSpPr>
          <p:spPr>
            <a:xfrm rot="10800000" flipH="1">
              <a:off x="2484438" y="9690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54" name="Google Shape;954;p278"/>
            <p:cNvCxnSpPr>
              <a:stCxn id="952" idx="6"/>
              <a:endCxn id="955" idx="2"/>
            </p:cNvCxnSpPr>
            <p:nvPr/>
          </p:nvCxnSpPr>
          <p:spPr>
            <a:xfrm rot="10800000" flipH="1">
              <a:off x="2484438" y="15882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56" name="Google Shape;956;p278"/>
            <p:cNvCxnSpPr>
              <a:stCxn id="952" idx="6"/>
              <a:endCxn id="957" idx="2"/>
            </p:cNvCxnSpPr>
            <p:nvPr/>
          </p:nvCxnSpPr>
          <p:spPr>
            <a:xfrm rot="10800000" flipH="1">
              <a:off x="2484438" y="2206551"/>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58" name="Google Shape;958;p278"/>
            <p:cNvCxnSpPr>
              <a:stCxn id="952" idx="6"/>
              <a:endCxn id="959" idx="2"/>
            </p:cNvCxnSpPr>
            <p:nvPr/>
          </p:nvCxnSpPr>
          <p:spPr>
            <a:xfrm>
              <a:off x="2484438" y="28257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60" name="Google Shape;960;p278"/>
            <p:cNvCxnSpPr>
              <a:stCxn id="952" idx="6"/>
              <a:endCxn id="961" idx="2"/>
            </p:cNvCxnSpPr>
            <p:nvPr/>
          </p:nvCxnSpPr>
          <p:spPr>
            <a:xfrm>
              <a:off x="2484438" y="28257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62" name="Google Shape;962;p278"/>
            <p:cNvCxnSpPr>
              <a:stCxn id="952" idx="6"/>
              <a:endCxn id="963" idx="2"/>
            </p:cNvCxnSpPr>
            <p:nvPr/>
          </p:nvCxnSpPr>
          <p:spPr>
            <a:xfrm>
              <a:off x="2484438" y="2825750"/>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64" name="Google Shape;964;p278"/>
            <p:cNvCxnSpPr>
              <a:endCxn id="965"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952" name="Google Shape;952;p278"/>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966" name="Google Shape;966;p278"/>
            <p:cNvGrpSpPr/>
            <p:nvPr/>
          </p:nvGrpSpPr>
          <p:grpSpPr>
            <a:xfrm>
              <a:off x="3420306" y="759582"/>
              <a:ext cx="656461" cy="4132337"/>
              <a:chOff x="3522182" y="752447"/>
              <a:chExt cx="656468" cy="4132036"/>
            </a:xfrm>
          </p:grpSpPr>
          <p:grpSp>
            <p:nvGrpSpPr>
              <p:cNvPr id="967" name="Google Shape;967;p278"/>
              <p:cNvGrpSpPr/>
              <p:nvPr/>
            </p:nvGrpSpPr>
            <p:grpSpPr>
              <a:xfrm>
                <a:off x="3522182" y="752447"/>
                <a:ext cx="656468" cy="419144"/>
                <a:chOff x="3522182" y="782927"/>
                <a:chExt cx="656468" cy="419144"/>
              </a:xfrm>
            </p:grpSpPr>
            <p:sp>
              <p:nvSpPr>
                <p:cNvPr id="953" name="Google Shape;953;p278"/>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68" name="Google Shape;968;p278"/>
                <p:cNvSpPr/>
                <p:nvPr/>
              </p:nvSpPr>
              <p:spPr>
                <a:xfrm>
                  <a:off x="3759471" y="782927"/>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a:p>
              </p:txBody>
            </p:sp>
          </p:grpSp>
          <p:grpSp>
            <p:nvGrpSpPr>
              <p:cNvPr id="969" name="Google Shape;969;p278"/>
              <p:cNvGrpSpPr/>
              <p:nvPr/>
            </p:nvGrpSpPr>
            <p:grpSpPr>
              <a:xfrm>
                <a:off x="3522182" y="1371527"/>
                <a:ext cx="656467" cy="419144"/>
                <a:chOff x="3522182" y="1395657"/>
                <a:chExt cx="656467" cy="419144"/>
              </a:xfrm>
            </p:grpSpPr>
            <p:sp>
              <p:nvSpPr>
                <p:cNvPr id="955" name="Google Shape;955;p278"/>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70" name="Google Shape;970;p278"/>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a:p>
              </p:txBody>
            </p:sp>
          </p:grpSp>
          <p:grpSp>
            <p:nvGrpSpPr>
              <p:cNvPr id="971" name="Google Shape;971;p278"/>
              <p:cNvGrpSpPr/>
              <p:nvPr/>
            </p:nvGrpSpPr>
            <p:grpSpPr>
              <a:xfrm>
                <a:off x="3522182" y="3228607"/>
                <a:ext cx="656467" cy="417878"/>
                <a:chOff x="3522182" y="3233686"/>
                <a:chExt cx="656467" cy="417878"/>
              </a:xfrm>
            </p:grpSpPr>
            <p:sp>
              <p:nvSpPr>
                <p:cNvPr id="963" name="Google Shape;963;p278"/>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72" name="Google Shape;972;p278"/>
                <p:cNvSpPr/>
                <p:nvPr/>
              </p:nvSpPr>
              <p:spPr>
                <a:xfrm>
                  <a:off x="3759470" y="3233686"/>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a:p>
              </p:txBody>
            </p:sp>
          </p:grpSp>
          <p:grpSp>
            <p:nvGrpSpPr>
              <p:cNvPr id="973" name="Google Shape;973;p278"/>
              <p:cNvGrpSpPr/>
              <p:nvPr/>
            </p:nvGrpSpPr>
            <p:grpSpPr>
              <a:xfrm>
                <a:off x="3522182" y="3846259"/>
                <a:ext cx="656467" cy="419144"/>
                <a:chOff x="3522182" y="3844987"/>
                <a:chExt cx="656467" cy="419144"/>
              </a:xfrm>
            </p:grpSpPr>
            <p:sp>
              <p:nvSpPr>
                <p:cNvPr id="961" name="Google Shape;961;p278"/>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74" name="Google Shape;974;p278"/>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a:p>
              </p:txBody>
            </p:sp>
          </p:grpSp>
          <p:grpSp>
            <p:nvGrpSpPr>
              <p:cNvPr id="975" name="Google Shape;975;p278"/>
              <p:cNvGrpSpPr/>
              <p:nvPr/>
            </p:nvGrpSpPr>
            <p:grpSpPr>
              <a:xfrm>
                <a:off x="3522182" y="1990447"/>
                <a:ext cx="656467" cy="417878"/>
                <a:chOff x="3522182" y="2008227"/>
                <a:chExt cx="656467" cy="417878"/>
              </a:xfrm>
            </p:grpSpPr>
            <p:sp>
              <p:nvSpPr>
                <p:cNvPr id="957" name="Google Shape;957;p278"/>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76" name="Google Shape;976;p278"/>
                <p:cNvSpPr/>
                <p:nvPr/>
              </p:nvSpPr>
              <p:spPr>
                <a:xfrm>
                  <a:off x="3759470" y="2008227"/>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a:p>
              </p:txBody>
            </p:sp>
          </p:grpSp>
          <p:grpSp>
            <p:nvGrpSpPr>
              <p:cNvPr id="977" name="Google Shape;977;p278"/>
              <p:cNvGrpSpPr/>
              <p:nvPr/>
            </p:nvGrpSpPr>
            <p:grpSpPr>
              <a:xfrm>
                <a:off x="3522182" y="2609527"/>
                <a:ext cx="656467" cy="417878"/>
                <a:chOff x="3522182" y="2620957"/>
                <a:chExt cx="656467" cy="417878"/>
              </a:xfrm>
            </p:grpSpPr>
            <p:sp>
              <p:nvSpPr>
                <p:cNvPr id="965" name="Google Shape;965;p278"/>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78" name="Google Shape;978;p278"/>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a:p>
              </p:txBody>
            </p:sp>
          </p:grpSp>
          <p:grpSp>
            <p:nvGrpSpPr>
              <p:cNvPr id="979" name="Google Shape;979;p278"/>
              <p:cNvGrpSpPr/>
              <p:nvPr/>
            </p:nvGrpSpPr>
            <p:grpSpPr>
              <a:xfrm>
                <a:off x="3522182" y="4465339"/>
                <a:ext cx="656467" cy="419144"/>
                <a:chOff x="3522182" y="4457719"/>
                <a:chExt cx="656467" cy="419144"/>
              </a:xfrm>
            </p:grpSpPr>
            <p:sp>
              <p:nvSpPr>
                <p:cNvPr id="959" name="Google Shape;959;p278"/>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80" name="Google Shape;980;p278"/>
                <p:cNvSpPr/>
                <p:nvPr/>
              </p:nvSpPr>
              <p:spPr>
                <a:xfrm>
                  <a:off x="3759470" y="4457719"/>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a:p>
              </p:txBody>
            </p:sp>
          </p:grpSp>
        </p:grpSp>
      </p:grpSp>
      <p:sp>
        <p:nvSpPr>
          <p:cNvPr id="981" name="Google Shape;981;p278"/>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82" name="Google Shape;982;p278"/>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83" name="Google Shape;983;p278"/>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84" name="Google Shape;984;p278"/>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85" name="Google Shape;985;p278"/>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86" name="Google Shape;986;p278"/>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87" name="Google Shape;987;p278"/>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88" name="Google Shape;988;p278"/>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2">
    <p:spTree>
      <p:nvGrpSpPr>
        <p:cNvPr id="1" name="Shape 989"/>
        <p:cNvGrpSpPr/>
        <p:nvPr/>
      </p:nvGrpSpPr>
      <p:grpSpPr>
        <a:xfrm>
          <a:off x="0" y="0"/>
          <a:ext cx="0" cy="0"/>
          <a:chOff x="0" y="0"/>
          <a:chExt cx="0" cy="0"/>
        </a:xfrm>
      </p:grpSpPr>
      <p:pic>
        <p:nvPicPr>
          <p:cNvPr id="990" name="Google Shape;990;p27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991" name="Google Shape;991;p27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2" name="Google Shape;992;p27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993" name="Google Shape;993;p279"/>
          <p:cNvGrpSpPr/>
          <p:nvPr/>
        </p:nvGrpSpPr>
        <p:grpSpPr>
          <a:xfrm>
            <a:off x="1060707" y="857568"/>
            <a:ext cx="3060700" cy="3921125"/>
            <a:chOff x="520700" y="865188"/>
            <a:chExt cx="3060700" cy="3921125"/>
          </a:xfrm>
        </p:grpSpPr>
        <p:cxnSp>
          <p:nvCxnSpPr>
            <p:cNvPr id="994" name="Google Shape;994;p279"/>
            <p:cNvCxnSpPr>
              <a:stCxn id="995" idx="6"/>
              <a:endCxn id="996" idx="2"/>
            </p:cNvCxnSpPr>
            <p:nvPr/>
          </p:nvCxnSpPr>
          <p:spPr>
            <a:xfrm rot="10800000" flipH="1">
              <a:off x="2484438" y="9690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97" name="Google Shape;997;p279"/>
            <p:cNvCxnSpPr>
              <a:stCxn id="995" idx="6"/>
              <a:endCxn id="998" idx="2"/>
            </p:cNvCxnSpPr>
            <p:nvPr/>
          </p:nvCxnSpPr>
          <p:spPr>
            <a:xfrm rot="10800000" flipH="1">
              <a:off x="2484438" y="15882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99" name="Google Shape;999;p279"/>
            <p:cNvCxnSpPr>
              <a:stCxn id="995" idx="6"/>
              <a:endCxn id="1000" idx="2"/>
            </p:cNvCxnSpPr>
            <p:nvPr/>
          </p:nvCxnSpPr>
          <p:spPr>
            <a:xfrm rot="10800000" flipH="1">
              <a:off x="2484438" y="2206551"/>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01" name="Google Shape;1001;p279"/>
            <p:cNvCxnSpPr>
              <a:stCxn id="995" idx="6"/>
              <a:endCxn id="1002" idx="2"/>
            </p:cNvCxnSpPr>
            <p:nvPr/>
          </p:nvCxnSpPr>
          <p:spPr>
            <a:xfrm>
              <a:off x="2484438" y="28257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03" name="Google Shape;1003;p279"/>
            <p:cNvCxnSpPr>
              <a:stCxn id="995" idx="6"/>
              <a:endCxn id="1004" idx="2"/>
            </p:cNvCxnSpPr>
            <p:nvPr/>
          </p:nvCxnSpPr>
          <p:spPr>
            <a:xfrm>
              <a:off x="2484438" y="28257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05" name="Google Shape;1005;p279"/>
            <p:cNvCxnSpPr>
              <a:stCxn id="995" idx="6"/>
              <a:endCxn id="1006" idx="2"/>
            </p:cNvCxnSpPr>
            <p:nvPr/>
          </p:nvCxnSpPr>
          <p:spPr>
            <a:xfrm>
              <a:off x="2484438" y="2825750"/>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07" name="Google Shape;1007;p279"/>
            <p:cNvCxnSpPr>
              <a:endCxn id="1008"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995" name="Google Shape;995;p279"/>
            <p:cNvSpPr/>
            <p:nvPr/>
          </p:nvSpPr>
          <p:spPr>
            <a:xfrm>
              <a:off x="520700" y="1843088"/>
              <a:ext cx="1963738" cy="1965325"/>
            </a:xfrm>
            <a:prstGeom prst="ellipse">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996" name="Google Shape;996;p279"/>
            <p:cNvSpPr/>
            <p:nvPr/>
          </p:nvSpPr>
          <p:spPr>
            <a:xfrm>
              <a:off x="3375025" y="865188"/>
              <a:ext cx="206375" cy="207962"/>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98" name="Google Shape;998;p279"/>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6" name="Google Shape;1006;p279"/>
            <p:cNvSpPr/>
            <p:nvPr/>
          </p:nvSpPr>
          <p:spPr>
            <a:xfrm>
              <a:off x="3375025" y="334168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4" name="Google Shape;1004;p279"/>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0" name="Google Shape;1000;p279"/>
            <p:cNvSpPr/>
            <p:nvPr/>
          </p:nvSpPr>
          <p:spPr>
            <a:xfrm>
              <a:off x="3375025" y="210343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8" name="Google Shape;1008;p279"/>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2" name="Google Shape;1002;p279"/>
            <p:cNvSpPr/>
            <p:nvPr/>
          </p:nvSpPr>
          <p:spPr>
            <a:xfrm>
              <a:off x="3375025" y="4578350"/>
              <a:ext cx="206375" cy="207963"/>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09" name="Google Shape;1009;p279"/>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10" name="Google Shape;1010;p279"/>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11" name="Google Shape;1011;p279"/>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12" name="Google Shape;1012;p279"/>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13" name="Google Shape;1013;p279"/>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14" name="Google Shape;1014;p279"/>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15" name="Google Shape;1015;p279"/>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16" name="Google Shape;1016;p279"/>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3">
    <p:spTree>
      <p:nvGrpSpPr>
        <p:cNvPr id="1" name="Shape 1017"/>
        <p:cNvGrpSpPr/>
        <p:nvPr/>
      </p:nvGrpSpPr>
      <p:grpSpPr>
        <a:xfrm>
          <a:off x="0" y="0"/>
          <a:ext cx="0" cy="0"/>
          <a:chOff x="0" y="0"/>
          <a:chExt cx="0" cy="0"/>
        </a:xfrm>
      </p:grpSpPr>
      <p:pic>
        <p:nvPicPr>
          <p:cNvPr id="1018" name="Google Shape;1018;p28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19" name="Google Shape;1019;p28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0" name="Google Shape;1020;p28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21" name="Google Shape;1021;p280"/>
          <p:cNvGrpSpPr/>
          <p:nvPr/>
        </p:nvGrpSpPr>
        <p:grpSpPr>
          <a:xfrm>
            <a:off x="1060707" y="857568"/>
            <a:ext cx="3060700" cy="3921125"/>
            <a:chOff x="520700" y="865188"/>
            <a:chExt cx="3060700" cy="3921125"/>
          </a:xfrm>
        </p:grpSpPr>
        <p:cxnSp>
          <p:nvCxnSpPr>
            <p:cNvPr id="1022" name="Google Shape;1022;p280"/>
            <p:cNvCxnSpPr>
              <a:stCxn id="1023" idx="6"/>
              <a:endCxn id="1024" idx="2"/>
            </p:cNvCxnSpPr>
            <p:nvPr/>
          </p:nvCxnSpPr>
          <p:spPr>
            <a:xfrm rot="10800000" flipH="1">
              <a:off x="2484438" y="9690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25" name="Google Shape;1025;p280"/>
            <p:cNvCxnSpPr>
              <a:stCxn id="1023" idx="6"/>
              <a:endCxn id="1026" idx="2"/>
            </p:cNvCxnSpPr>
            <p:nvPr/>
          </p:nvCxnSpPr>
          <p:spPr>
            <a:xfrm rot="10800000" flipH="1">
              <a:off x="2484438" y="15882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27" name="Google Shape;1027;p280"/>
            <p:cNvCxnSpPr>
              <a:stCxn id="1023" idx="6"/>
              <a:endCxn id="1028" idx="2"/>
            </p:cNvCxnSpPr>
            <p:nvPr/>
          </p:nvCxnSpPr>
          <p:spPr>
            <a:xfrm rot="10800000" flipH="1">
              <a:off x="2484438" y="2206551"/>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29" name="Google Shape;1029;p280"/>
            <p:cNvCxnSpPr>
              <a:stCxn id="1023" idx="6"/>
              <a:endCxn id="1030" idx="2"/>
            </p:cNvCxnSpPr>
            <p:nvPr/>
          </p:nvCxnSpPr>
          <p:spPr>
            <a:xfrm>
              <a:off x="2484438" y="28257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31" name="Google Shape;1031;p280"/>
            <p:cNvCxnSpPr>
              <a:stCxn id="1023" idx="6"/>
              <a:endCxn id="1032" idx="2"/>
            </p:cNvCxnSpPr>
            <p:nvPr/>
          </p:nvCxnSpPr>
          <p:spPr>
            <a:xfrm>
              <a:off x="2484438" y="28257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33" name="Google Shape;1033;p280"/>
            <p:cNvCxnSpPr>
              <a:stCxn id="1023" idx="6"/>
              <a:endCxn id="1034" idx="2"/>
            </p:cNvCxnSpPr>
            <p:nvPr/>
          </p:nvCxnSpPr>
          <p:spPr>
            <a:xfrm>
              <a:off x="2484438" y="2825750"/>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35" name="Google Shape;1035;p280"/>
            <p:cNvCxnSpPr>
              <a:endCxn id="1036"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23" name="Google Shape;1023;p280"/>
            <p:cNvSpPr/>
            <p:nvPr/>
          </p:nvSpPr>
          <p:spPr>
            <a:xfrm>
              <a:off x="520700" y="1843088"/>
              <a:ext cx="1963738" cy="1965325"/>
            </a:xfrm>
            <a:prstGeom prst="ellipse">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24" name="Google Shape;1024;p280"/>
            <p:cNvSpPr/>
            <p:nvPr/>
          </p:nvSpPr>
          <p:spPr>
            <a:xfrm>
              <a:off x="3375025" y="865188"/>
              <a:ext cx="206375" cy="207962"/>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26" name="Google Shape;1026;p280"/>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4" name="Google Shape;1034;p280"/>
            <p:cNvSpPr/>
            <p:nvPr/>
          </p:nvSpPr>
          <p:spPr>
            <a:xfrm>
              <a:off x="3375025" y="334168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2" name="Google Shape;1032;p280"/>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28" name="Google Shape;1028;p280"/>
            <p:cNvSpPr/>
            <p:nvPr/>
          </p:nvSpPr>
          <p:spPr>
            <a:xfrm>
              <a:off x="3375025" y="210343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6" name="Google Shape;1036;p280"/>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0" name="Google Shape;1030;p280"/>
            <p:cNvSpPr/>
            <p:nvPr/>
          </p:nvSpPr>
          <p:spPr>
            <a:xfrm>
              <a:off x="3375025" y="4578350"/>
              <a:ext cx="206375" cy="207963"/>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37" name="Google Shape;1037;p280"/>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38" name="Google Shape;1038;p280"/>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39" name="Google Shape;1039;p280"/>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0" name="Google Shape;1040;p280"/>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1" name="Google Shape;1041;p280"/>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2" name="Google Shape;1042;p280"/>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3" name="Google Shape;1043;p280"/>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4" name="Google Shape;1044;p280"/>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4">
    <p:spTree>
      <p:nvGrpSpPr>
        <p:cNvPr id="1" name="Shape 1045"/>
        <p:cNvGrpSpPr/>
        <p:nvPr/>
      </p:nvGrpSpPr>
      <p:grpSpPr>
        <a:xfrm>
          <a:off x="0" y="0"/>
          <a:ext cx="0" cy="0"/>
          <a:chOff x="0" y="0"/>
          <a:chExt cx="0" cy="0"/>
        </a:xfrm>
      </p:grpSpPr>
      <p:pic>
        <p:nvPicPr>
          <p:cNvPr id="1046" name="Google Shape;1046;p28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47" name="Google Shape;1047;p28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8" name="Google Shape;1048;p28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49" name="Google Shape;1049;p281"/>
          <p:cNvGrpSpPr/>
          <p:nvPr/>
        </p:nvGrpSpPr>
        <p:grpSpPr>
          <a:xfrm>
            <a:off x="1060707" y="857568"/>
            <a:ext cx="3060700" cy="3921125"/>
            <a:chOff x="520700" y="865188"/>
            <a:chExt cx="3060700" cy="3921125"/>
          </a:xfrm>
        </p:grpSpPr>
        <p:cxnSp>
          <p:nvCxnSpPr>
            <p:cNvPr id="1050" name="Google Shape;1050;p281"/>
            <p:cNvCxnSpPr>
              <a:stCxn id="1051" idx="6"/>
              <a:endCxn id="1052" idx="2"/>
            </p:cNvCxnSpPr>
            <p:nvPr/>
          </p:nvCxnSpPr>
          <p:spPr>
            <a:xfrm rot="10800000" flipH="1">
              <a:off x="2484438" y="9690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53" name="Google Shape;1053;p281"/>
            <p:cNvCxnSpPr>
              <a:stCxn id="1051" idx="6"/>
              <a:endCxn id="1054" idx="2"/>
            </p:cNvCxnSpPr>
            <p:nvPr/>
          </p:nvCxnSpPr>
          <p:spPr>
            <a:xfrm rot="10800000" flipH="1">
              <a:off x="2484438" y="15882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55" name="Google Shape;1055;p281"/>
            <p:cNvCxnSpPr>
              <a:stCxn id="1051" idx="6"/>
              <a:endCxn id="1056" idx="2"/>
            </p:cNvCxnSpPr>
            <p:nvPr/>
          </p:nvCxnSpPr>
          <p:spPr>
            <a:xfrm rot="10800000" flipH="1">
              <a:off x="2484438" y="2206551"/>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57" name="Google Shape;1057;p281"/>
            <p:cNvCxnSpPr>
              <a:stCxn id="1051" idx="6"/>
              <a:endCxn id="1058" idx="2"/>
            </p:cNvCxnSpPr>
            <p:nvPr/>
          </p:nvCxnSpPr>
          <p:spPr>
            <a:xfrm>
              <a:off x="2484438" y="28257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59" name="Google Shape;1059;p281"/>
            <p:cNvCxnSpPr>
              <a:stCxn id="1051" idx="6"/>
              <a:endCxn id="1060" idx="2"/>
            </p:cNvCxnSpPr>
            <p:nvPr/>
          </p:nvCxnSpPr>
          <p:spPr>
            <a:xfrm>
              <a:off x="2484438" y="28257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61" name="Google Shape;1061;p281"/>
            <p:cNvCxnSpPr>
              <a:stCxn id="1051" idx="6"/>
              <a:endCxn id="1062" idx="2"/>
            </p:cNvCxnSpPr>
            <p:nvPr/>
          </p:nvCxnSpPr>
          <p:spPr>
            <a:xfrm>
              <a:off x="2484438" y="2825750"/>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63" name="Google Shape;1063;p281"/>
            <p:cNvCxnSpPr>
              <a:endCxn id="1064"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51" name="Google Shape;1051;p281"/>
            <p:cNvSpPr/>
            <p:nvPr/>
          </p:nvSpPr>
          <p:spPr>
            <a:xfrm>
              <a:off x="520700" y="1843088"/>
              <a:ext cx="1963738" cy="1965325"/>
            </a:xfrm>
            <a:prstGeom prst="ellipse">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52" name="Google Shape;1052;p281"/>
            <p:cNvSpPr/>
            <p:nvPr/>
          </p:nvSpPr>
          <p:spPr>
            <a:xfrm>
              <a:off x="3375025" y="865188"/>
              <a:ext cx="206375" cy="207962"/>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54" name="Google Shape;1054;p281"/>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2" name="Google Shape;1062;p281"/>
            <p:cNvSpPr/>
            <p:nvPr/>
          </p:nvSpPr>
          <p:spPr>
            <a:xfrm>
              <a:off x="3375025" y="334168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0" name="Google Shape;1060;p281"/>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56" name="Google Shape;1056;p281"/>
            <p:cNvSpPr/>
            <p:nvPr/>
          </p:nvSpPr>
          <p:spPr>
            <a:xfrm>
              <a:off x="3375025" y="210343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4" name="Google Shape;1064;p281"/>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58" name="Google Shape;1058;p281"/>
            <p:cNvSpPr/>
            <p:nvPr/>
          </p:nvSpPr>
          <p:spPr>
            <a:xfrm>
              <a:off x="3375025" y="4578350"/>
              <a:ext cx="206375" cy="207963"/>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65" name="Google Shape;1065;p281"/>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66" name="Google Shape;1066;p281"/>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67" name="Google Shape;1067;p281"/>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68" name="Google Shape;1068;p281"/>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69" name="Google Shape;1069;p281"/>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70" name="Google Shape;1070;p281"/>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71" name="Google Shape;1071;p281"/>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72" name="Google Shape;1072;p281"/>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5">
    <p:spTree>
      <p:nvGrpSpPr>
        <p:cNvPr id="1" name="Shape 1073"/>
        <p:cNvGrpSpPr/>
        <p:nvPr/>
      </p:nvGrpSpPr>
      <p:grpSpPr>
        <a:xfrm>
          <a:off x="0" y="0"/>
          <a:ext cx="0" cy="0"/>
          <a:chOff x="0" y="0"/>
          <a:chExt cx="0" cy="0"/>
        </a:xfrm>
      </p:grpSpPr>
      <p:pic>
        <p:nvPicPr>
          <p:cNvPr id="1074" name="Google Shape;1074;p28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75" name="Google Shape;1075;p28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76" name="Google Shape;1076;p28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77" name="Google Shape;1077;p282"/>
          <p:cNvGrpSpPr/>
          <p:nvPr/>
        </p:nvGrpSpPr>
        <p:grpSpPr>
          <a:xfrm>
            <a:off x="2441263" y="1060409"/>
            <a:ext cx="4259386" cy="3399177"/>
            <a:chOff x="2441263" y="1068029"/>
            <a:chExt cx="4259386" cy="3399177"/>
          </a:xfrm>
        </p:grpSpPr>
        <p:pic>
          <p:nvPicPr>
            <p:cNvPr id="1078" name="Google Shape;1078;p282" descr="Icon&#10;&#10;Description automatically generated"/>
            <p:cNvPicPr preferRelativeResize="0"/>
            <p:nvPr/>
          </p:nvPicPr>
          <p:blipFill rotWithShape="1">
            <a:blip r:embed="rId3">
              <a:alphaModFix/>
            </a:blip>
            <a:srcRect/>
            <a:stretch/>
          </p:blipFill>
          <p:spPr>
            <a:xfrm>
              <a:off x="2625376" y="1068029"/>
              <a:ext cx="3885072" cy="3371043"/>
            </a:xfrm>
            <a:prstGeom prst="rect">
              <a:avLst/>
            </a:prstGeom>
            <a:noFill/>
            <a:ln>
              <a:noFill/>
            </a:ln>
          </p:spPr>
        </p:pic>
        <p:grpSp>
          <p:nvGrpSpPr>
            <p:cNvPr id="1079" name="Google Shape;1079;p282"/>
            <p:cNvGrpSpPr/>
            <p:nvPr/>
          </p:nvGrpSpPr>
          <p:grpSpPr>
            <a:xfrm>
              <a:off x="2441263" y="1089939"/>
              <a:ext cx="4259386" cy="3377267"/>
              <a:chOff x="2441263" y="1089939"/>
              <a:chExt cx="4259386" cy="3377267"/>
            </a:xfrm>
          </p:grpSpPr>
          <p:sp>
            <p:nvSpPr>
              <p:cNvPr id="1080" name="Google Shape;1080;p282"/>
              <p:cNvSpPr/>
              <p:nvPr/>
            </p:nvSpPr>
            <p:spPr>
              <a:xfrm>
                <a:off x="6618723" y="2315344"/>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81" name="Google Shape;1081;p282"/>
              <p:cNvSpPr/>
              <p:nvPr/>
            </p:nvSpPr>
            <p:spPr>
              <a:xfrm>
                <a:off x="6426200" y="3567533"/>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82" name="Google Shape;1082;p282"/>
              <p:cNvSpPr/>
              <p:nvPr/>
            </p:nvSpPr>
            <p:spPr>
              <a:xfrm>
                <a:off x="5448688" y="4385279"/>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83" name="Google Shape;1083;p282"/>
              <p:cNvSpPr/>
              <p:nvPr/>
            </p:nvSpPr>
            <p:spPr>
              <a:xfrm>
                <a:off x="6444214" y="1089939"/>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84" name="Google Shape;1084;p282"/>
              <p:cNvSpPr/>
              <p:nvPr/>
            </p:nvSpPr>
            <p:spPr>
              <a:xfrm>
                <a:off x="2441263" y="2315345"/>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85" name="Google Shape;1085;p282"/>
              <p:cNvSpPr/>
              <p:nvPr/>
            </p:nvSpPr>
            <p:spPr>
              <a:xfrm>
                <a:off x="2619761" y="3574306"/>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86" name="Google Shape;1086;p282"/>
              <p:cNvSpPr/>
              <p:nvPr/>
            </p:nvSpPr>
            <p:spPr>
              <a:xfrm>
                <a:off x="3592732" y="4385280"/>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87" name="Google Shape;1087;p282"/>
              <p:cNvSpPr/>
              <p:nvPr/>
            </p:nvSpPr>
            <p:spPr>
              <a:xfrm>
                <a:off x="2619761" y="1096713"/>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088" name="Google Shape;1088;p282"/>
            <p:cNvGrpSpPr/>
            <p:nvPr/>
          </p:nvGrpSpPr>
          <p:grpSpPr>
            <a:xfrm>
              <a:off x="3551613" y="1402488"/>
              <a:ext cx="2053983" cy="2053983"/>
              <a:chOff x="3766548" y="1602249"/>
              <a:chExt cx="2053983" cy="2053983"/>
            </a:xfrm>
          </p:grpSpPr>
          <p:sp>
            <p:nvSpPr>
              <p:cNvPr id="1089" name="Google Shape;1089;p282"/>
              <p:cNvSpPr/>
              <p:nvPr/>
            </p:nvSpPr>
            <p:spPr>
              <a:xfrm>
                <a:off x="3766548" y="1602249"/>
                <a:ext cx="2053983" cy="2053983"/>
              </a:xfrm>
              <a:prstGeom prst="ellipse">
                <a:avLst/>
              </a:prstGeom>
              <a:solidFill>
                <a:srgbClr val="F2F2F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90" name="Google Shape;1090;p282"/>
              <p:cNvSpPr/>
              <p:nvPr/>
            </p:nvSpPr>
            <p:spPr>
              <a:xfrm>
                <a:off x="3820905" y="1656606"/>
                <a:ext cx="1945269" cy="1945269"/>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091" name="Google Shape;1091;p282"/>
          <p:cNvSpPr txBox="1">
            <a:spLocks noGrp="1"/>
          </p:cNvSpPr>
          <p:nvPr>
            <p:ph type="body" idx="1"/>
          </p:nvPr>
        </p:nvSpPr>
        <p:spPr>
          <a:xfrm>
            <a:off x="3719246" y="226441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92" name="Google Shape;1092;p282"/>
          <p:cNvSpPr txBox="1">
            <a:spLocks noGrp="1"/>
          </p:cNvSpPr>
          <p:nvPr>
            <p:ph type="body" idx="2"/>
          </p:nvPr>
        </p:nvSpPr>
        <p:spPr>
          <a:xfrm>
            <a:off x="817135" y="96110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93" name="Google Shape;1093;p282"/>
          <p:cNvSpPr txBox="1">
            <a:spLocks noGrp="1"/>
          </p:cNvSpPr>
          <p:nvPr>
            <p:ph type="body" idx="3"/>
          </p:nvPr>
        </p:nvSpPr>
        <p:spPr>
          <a:xfrm>
            <a:off x="633920" y="218861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94" name="Google Shape;1094;p282"/>
          <p:cNvSpPr txBox="1">
            <a:spLocks noGrp="1"/>
          </p:cNvSpPr>
          <p:nvPr>
            <p:ph type="body" idx="4"/>
          </p:nvPr>
        </p:nvSpPr>
        <p:spPr>
          <a:xfrm>
            <a:off x="803908" y="34488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95" name="Google Shape;1095;p282"/>
          <p:cNvSpPr txBox="1">
            <a:spLocks noGrp="1"/>
          </p:cNvSpPr>
          <p:nvPr>
            <p:ph type="body" idx="5"/>
          </p:nvPr>
        </p:nvSpPr>
        <p:spPr>
          <a:xfrm>
            <a:off x="1798245" y="42585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96" name="Google Shape;1096;p282"/>
          <p:cNvSpPr txBox="1">
            <a:spLocks noGrp="1"/>
          </p:cNvSpPr>
          <p:nvPr>
            <p:ph type="body" idx="6"/>
          </p:nvPr>
        </p:nvSpPr>
        <p:spPr>
          <a:xfrm>
            <a:off x="6615516" y="96110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97" name="Google Shape;1097;p282"/>
          <p:cNvSpPr txBox="1">
            <a:spLocks noGrp="1"/>
          </p:cNvSpPr>
          <p:nvPr>
            <p:ph type="body" idx="7"/>
          </p:nvPr>
        </p:nvSpPr>
        <p:spPr>
          <a:xfrm>
            <a:off x="6787154" y="218861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98" name="Google Shape;1098;p282"/>
          <p:cNvSpPr txBox="1">
            <a:spLocks noGrp="1"/>
          </p:cNvSpPr>
          <p:nvPr>
            <p:ph type="body" idx="8"/>
          </p:nvPr>
        </p:nvSpPr>
        <p:spPr>
          <a:xfrm>
            <a:off x="6602289" y="34488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99" name="Google Shape;1099;p282"/>
          <p:cNvSpPr txBox="1">
            <a:spLocks noGrp="1"/>
          </p:cNvSpPr>
          <p:nvPr>
            <p:ph type="body" idx="9"/>
          </p:nvPr>
        </p:nvSpPr>
        <p:spPr>
          <a:xfrm>
            <a:off x="5584940" y="42585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1_Title and Content">
  <p:cSld name="Objectives 2">
    <p:spTree>
      <p:nvGrpSpPr>
        <p:cNvPr id="1" name="Shape 44"/>
        <p:cNvGrpSpPr/>
        <p:nvPr/>
      </p:nvGrpSpPr>
      <p:grpSpPr>
        <a:xfrm>
          <a:off x="0" y="0"/>
          <a:ext cx="0" cy="0"/>
          <a:chOff x="0" y="0"/>
          <a:chExt cx="0" cy="0"/>
        </a:xfrm>
      </p:grpSpPr>
      <p:pic>
        <p:nvPicPr>
          <p:cNvPr id="45" name="Google Shape;45;p220"/>
          <p:cNvPicPr preferRelativeResize="0"/>
          <p:nvPr/>
        </p:nvPicPr>
        <p:blipFill rotWithShape="1">
          <a:blip r:embed="rId2">
            <a:alphaModFix/>
          </a:blip>
          <a:srcRect l="16976" t="14937" r="19508" b="5408"/>
          <a:stretch/>
        </p:blipFill>
        <p:spPr>
          <a:xfrm>
            <a:off x="6412523" y="0"/>
            <a:ext cx="2731477" cy="5143500"/>
          </a:xfrm>
          <a:prstGeom prst="rect">
            <a:avLst/>
          </a:prstGeom>
          <a:noFill/>
          <a:ln>
            <a:noFill/>
          </a:ln>
        </p:spPr>
      </p:pic>
      <p:pic>
        <p:nvPicPr>
          <p:cNvPr id="46" name="Google Shape;46;p220"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47" name="Google Shape;47;p220"/>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8" name="Google Shape;48;p220"/>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9" name="Google Shape;49;p22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0" name="Google Shape;50;p22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6">
    <p:spTree>
      <p:nvGrpSpPr>
        <p:cNvPr id="1" name="Shape 1100"/>
        <p:cNvGrpSpPr/>
        <p:nvPr/>
      </p:nvGrpSpPr>
      <p:grpSpPr>
        <a:xfrm>
          <a:off x="0" y="0"/>
          <a:ext cx="0" cy="0"/>
          <a:chOff x="0" y="0"/>
          <a:chExt cx="0" cy="0"/>
        </a:xfrm>
      </p:grpSpPr>
      <p:pic>
        <p:nvPicPr>
          <p:cNvPr id="1101" name="Google Shape;1101;p28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102" name="Google Shape;1102;p28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3" name="Google Shape;1103;p28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04" name="Google Shape;1104;p283"/>
          <p:cNvGrpSpPr/>
          <p:nvPr/>
        </p:nvGrpSpPr>
        <p:grpSpPr>
          <a:xfrm>
            <a:off x="1941529" y="1105301"/>
            <a:ext cx="5260942" cy="3388546"/>
            <a:chOff x="1941529" y="1120931"/>
            <a:chExt cx="5260942" cy="3388546"/>
          </a:xfrm>
        </p:grpSpPr>
        <p:sp>
          <p:nvSpPr>
            <p:cNvPr id="1105" name="Google Shape;1105;p283" descr="A picture containing icon&#10;&#10;Description automatically generated"/>
            <p:cNvSpPr/>
            <p:nvPr/>
          </p:nvSpPr>
          <p:spPr>
            <a:xfrm>
              <a:off x="1941529" y="1120931"/>
              <a:ext cx="5260942" cy="3388546"/>
            </a:xfrm>
            <a:prstGeom prst="rect">
              <a:avLst/>
            </a:prstGeom>
            <a:solidFill>
              <a:srgbClr val="FFFFFF"/>
            </a:solidFill>
            <a:ln>
              <a:noFill/>
            </a:ln>
            <a:effectLst>
              <a:outerShdw blurRad="50800" dist="38100" dir="2700000" algn="tl" rotWithShape="0">
                <a:srgbClr val="000000">
                  <a:alpha val="40000"/>
                </a:srgbClr>
              </a:outerShdw>
            </a:effectLst>
          </p:spPr>
        </p:sp>
        <p:sp>
          <p:nvSpPr>
            <p:cNvPr id="1106" name="Google Shape;1106;p283"/>
            <p:cNvSpPr txBox="1"/>
            <p:nvPr/>
          </p:nvSpPr>
          <p:spPr>
            <a:xfrm>
              <a:off x="2881078" y="132388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1</a:t>
              </a:r>
              <a:endParaRPr/>
            </a:p>
          </p:txBody>
        </p:sp>
        <p:sp>
          <p:nvSpPr>
            <p:cNvPr id="1107" name="Google Shape;1107;p283"/>
            <p:cNvSpPr txBox="1"/>
            <p:nvPr/>
          </p:nvSpPr>
          <p:spPr>
            <a:xfrm>
              <a:off x="2121488" y="216415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3</a:t>
              </a:r>
              <a:endParaRPr/>
            </a:p>
          </p:txBody>
        </p:sp>
        <p:sp>
          <p:nvSpPr>
            <p:cNvPr id="1108" name="Google Shape;1108;p283"/>
            <p:cNvSpPr txBox="1"/>
            <p:nvPr/>
          </p:nvSpPr>
          <p:spPr>
            <a:xfrm>
              <a:off x="2121487" y="310981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5</a:t>
              </a:r>
              <a:endParaRPr/>
            </a:p>
          </p:txBody>
        </p:sp>
        <p:sp>
          <p:nvSpPr>
            <p:cNvPr id="1109" name="Google Shape;1109;p283"/>
            <p:cNvSpPr txBox="1"/>
            <p:nvPr/>
          </p:nvSpPr>
          <p:spPr>
            <a:xfrm>
              <a:off x="2881078"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7</a:t>
              </a:r>
              <a:endParaRPr/>
            </a:p>
          </p:txBody>
        </p:sp>
        <p:sp>
          <p:nvSpPr>
            <p:cNvPr id="1110" name="Google Shape;1110;p283"/>
            <p:cNvSpPr txBox="1"/>
            <p:nvPr/>
          </p:nvSpPr>
          <p:spPr>
            <a:xfrm>
              <a:off x="5885786"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8</a:t>
              </a:r>
              <a:endParaRPr/>
            </a:p>
          </p:txBody>
        </p:sp>
        <p:sp>
          <p:nvSpPr>
            <p:cNvPr id="1111" name="Google Shape;1111;p283"/>
            <p:cNvSpPr txBox="1"/>
            <p:nvPr/>
          </p:nvSpPr>
          <p:spPr>
            <a:xfrm>
              <a:off x="6646571" y="311699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6</a:t>
              </a:r>
              <a:endParaRPr/>
            </a:p>
          </p:txBody>
        </p:sp>
        <p:sp>
          <p:nvSpPr>
            <p:cNvPr id="1112" name="Google Shape;1112;p283"/>
            <p:cNvSpPr txBox="1"/>
            <p:nvPr/>
          </p:nvSpPr>
          <p:spPr>
            <a:xfrm>
              <a:off x="6649241" y="2139182"/>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4</a:t>
              </a:r>
              <a:endParaRPr/>
            </a:p>
          </p:txBody>
        </p:sp>
        <p:sp>
          <p:nvSpPr>
            <p:cNvPr id="1113" name="Google Shape;1113;p283"/>
            <p:cNvSpPr txBox="1"/>
            <p:nvPr/>
          </p:nvSpPr>
          <p:spPr>
            <a:xfrm>
              <a:off x="5885785" y="1321265"/>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2</a:t>
              </a:r>
              <a:endParaRPr/>
            </a:p>
          </p:txBody>
        </p:sp>
      </p:grpSp>
      <p:sp>
        <p:nvSpPr>
          <p:cNvPr id="1114" name="Google Shape;1114;p283"/>
          <p:cNvSpPr txBox="1">
            <a:spLocks noGrp="1"/>
          </p:cNvSpPr>
          <p:nvPr>
            <p:ph type="body" idx="1"/>
          </p:nvPr>
        </p:nvSpPr>
        <p:spPr>
          <a:xfrm>
            <a:off x="89551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15" name="Google Shape;1115;p283"/>
          <p:cNvSpPr txBox="1">
            <a:spLocks noGrp="1"/>
          </p:cNvSpPr>
          <p:nvPr>
            <p:ph type="body" idx="2"/>
          </p:nvPr>
        </p:nvSpPr>
        <p:spPr>
          <a:xfrm>
            <a:off x="135731"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16" name="Google Shape;1116;p283"/>
          <p:cNvSpPr txBox="1">
            <a:spLocks noGrp="1"/>
          </p:cNvSpPr>
          <p:nvPr>
            <p:ph type="body" idx="3"/>
          </p:nvPr>
        </p:nvSpPr>
        <p:spPr>
          <a:xfrm>
            <a:off x="135731"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17" name="Google Shape;1117;p283"/>
          <p:cNvSpPr txBox="1">
            <a:spLocks noGrp="1"/>
          </p:cNvSpPr>
          <p:nvPr>
            <p:ph type="body" idx="4"/>
          </p:nvPr>
        </p:nvSpPr>
        <p:spPr>
          <a:xfrm>
            <a:off x="89551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18" name="Google Shape;1118;p283"/>
          <p:cNvSpPr txBox="1">
            <a:spLocks noGrp="1"/>
          </p:cNvSpPr>
          <p:nvPr>
            <p:ph type="body" idx="5"/>
          </p:nvPr>
        </p:nvSpPr>
        <p:spPr>
          <a:xfrm>
            <a:off x="652505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19" name="Google Shape;1119;p283"/>
          <p:cNvSpPr txBox="1">
            <a:spLocks noGrp="1"/>
          </p:cNvSpPr>
          <p:nvPr>
            <p:ph type="body" idx="6"/>
          </p:nvPr>
        </p:nvSpPr>
        <p:spPr>
          <a:xfrm>
            <a:off x="652505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20" name="Google Shape;1120;p283"/>
          <p:cNvSpPr txBox="1">
            <a:spLocks noGrp="1"/>
          </p:cNvSpPr>
          <p:nvPr>
            <p:ph type="body" idx="7"/>
          </p:nvPr>
        </p:nvSpPr>
        <p:spPr>
          <a:xfrm>
            <a:off x="7294177"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21" name="Google Shape;1121;p283"/>
          <p:cNvSpPr txBox="1">
            <a:spLocks noGrp="1"/>
          </p:cNvSpPr>
          <p:nvPr>
            <p:ph type="body" idx="8"/>
          </p:nvPr>
        </p:nvSpPr>
        <p:spPr>
          <a:xfrm>
            <a:off x="7294177"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22" name="Google Shape;1122;p283"/>
          <p:cNvSpPr txBox="1">
            <a:spLocks noGrp="1"/>
          </p:cNvSpPr>
          <p:nvPr>
            <p:ph type="body" idx="9"/>
          </p:nvPr>
        </p:nvSpPr>
        <p:spPr>
          <a:xfrm>
            <a:off x="3732038" y="2630794"/>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7">
    <p:spTree>
      <p:nvGrpSpPr>
        <p:cNvPr id="1" name="Shape 1123"/>
        <p:cNvGrpSpPr/>
        <p:nvPr/>
      </p:nvGrpSpPr>
      <p:grpSpPr>
        <a:xfrm>
          <a:off x="0" y="0"/>
          <a:ext cx="0" cy="0"/>
          <a:chOff x="0" y="0"/>
          <a:chExt cx="0" cy="0"/>
        </a:xfrm>
      </p:grpSpPr>
      <p:pic>
        <p:nvPicPr>
          <p:cNvPr id="1124" name="Google Shape;1124;p284"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125" name="Google Shape;1125;p28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6" name="Google Shape;1126;p28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27" name="Google Shape;1127;p284"/>
          <p:cNvGrpSpPr/>
          <p:nvPr/>
        </p:nvGrpSpPr>
        <p:grpSpPr>
          <a:xfrm>
            <a:off x="1761518" y="3131028"/>
            <a:ext cx="5620964" cy="646462"/>
            <a:chOff x="881517" y="3131028"/>
            <a:chExt cx="5620964" cy="646462"/>
          </a:xfrm>
        </p:grpSpPr>
        <p:grpSp>
          <p:nvGrpSpPr>
            <p:cNvPr id="1128" name="Google Shape;1128;p284"/>
            <p:cNvGrpSpPr/>
            <p:nvPr/>
          </p:nvGrpSpPr>
          <p:grpSpPr>
            <a:xfrm>
              <a:off x="881517" y="3131028"/>
              <a:ext cx="397892" cy="646462"/>
              <a:chOff x="1400864" y="1624076"/>
              <a:chExt cx="560368" cy="910439"/>
            </a:xfrm>
          </p:grpSpPr>
          <p:grpSp>
            <p:nvGrpSpPr>
              <p:cNvPr id="1129" name="Google Shape;1129;p284"/>
              <p:cNvGrpSpPr/>
              <p:nvPr/>
            </p:nvGrpSpPr>
            <p:grpSpPr>
              <a:xfrm>
                <a:off x="1400864" y="1624076"/>
                <a:ext cx="560368" cy="825149"/>
                <a:chOff x="1342876" y="1647676"/>
                <a:chExt cx="560368" cy="825149"/>
              </a:xfrm>
            </p:grpSpPr>
            <p:sp>
              <p:nvSpPr>
                <p:cNvPr id="1130" name="Google Shape;1130;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31" name="Google Shape;1131;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32" name="Google Shape;1132;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33" name="Google Shape;1133;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34" name="Google Shape;1134;p284"/>
            <p:cNvGrpSpPr/>
            <p:nvPr/>
          </p:nvGrpSpPr>
          <p:grpSpPr>
            <a:xfrm>
              <a:off x="2622541" y="3131028"/>
              <a:ext cx="397892" cy="646462"/>
              <a:chOff x="1400864" y="1624076"/>
              <a:chExt cx="560368" cy="910439"/>
            </a:xfrm>
          </p:grpSpPr>
          <p:grpSp>
            <p:nvGrpSpPr>
              <p:cNvPr id="1135" name="Google Shape;1135;p284"/>
              <p:cNvGrpSpPr/>
              <p:nvPr/>
            </p:nvGrpSpPr>
            <p:grpSpPr>
              <a:xfrm>
                <a:off x="1400864" y="1624076"/>
                <a:ext cx="560368" cy="825149"/>
                <a:chOff x="1342876" y="1647676"/>
                <a:chExt cx="560368" cy="825149"/>
              </a:xfrm>
            </p:grpSpPr>
            <p:sp>
              <p:nvSpPr>
                <p:cNvPr id="1136" name="Google Shape;1136;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37" name="Google Shape;1137;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38" name="Google Shape;1138;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39" name="Google Shape;1139;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40" name="Google Shape;1140;p284"/>
            <p:cNvGrpSpPr/>
            <p:nvPr/>
          </p:nvGrpSpPr>
          <p:grpSpPr>
            <a:xfrm>
              <a:off x="4363565" y="3131028"/>
              <a:ext cx="397892" cy="646462"/>
              <a:chOff x="1400864" y="1624076"/>
              <a:chExt cx="560368" cy="910439"/>
            </a:xfrm>
          </p:grpSpPr>
          <p:grpSp>
            <p:nvGrpSpPr>
              <p:cNvPr id="1141" name="Google Shape;1141;p284"/>
              <p:cNvGrpSpPr/>
              <p:nvPr/>
            </p:nvGrpSpPr>
            <p:grpSpPr>
              <a:xfrm>
                <a:off x="1400864" y="1624076"/>
                <a:ext cx="560368" cy="825149"/>
                <a:chOff x="1342876" y="1647676"/>
                <a:chExt cx="560368" cy="825149"/>
              </a:xfrm>
            </p:grpSpPr>
            <p:sp>
              <p:nvSpPr>
                <p:cNvPr id="1142" name="Google Shape;1142;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43" name="Google Shape;1143;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44" name="Google Shape;1144;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45" name="Google Shape;1145;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46" name="Google Shape;1146;p284"/>
            <p:cNvGrpSpPr/>
            <p:nvPr/>
          </p:nvGrpSpPr>
          <p:grpSpPr>
            <a:xfrm>
              <a:off x="6104589" y="3131028"/>
              <a:ext cx="397892" cy="646462"/>
              <a:chOff x="1400864" y="1624076"/>
              <a:chExt cx="560368" cy="910439"/>
            </a:xfrm>
          </p:grpSpPr>
          <p:grpSp>
            <p:nvGrpSpPr>
              <p:cNvPr id="1147" name="Google Shape;1147;p284"/>
              <p:cNvGrpSpPr/>
              <p:nvPr/>
            </p:nvGrpSpPr>
            <p:grpSpPr>
              <a:xfrm>
                <a:off x="1400864" y="1624076"/>
                <a:ext cx="560368" cy="825149"/>
                <a:chOff x="1342876" y="1647676"/>
                <a:chExt cx="560368" cy="825149"/>
              </a:xfrm>
            </p:grpSpPr>
            <p:sp>
              <p:nvSpPr>
                <p:cNvPr id="1148" name="Google Shape;1148;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49" name="Google Shape;1149;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50" name="Google Shape;1150;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51" name="Google Shape;1151;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152" name="Google Shape;1152;p284"/>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53" name="Google Shape;1153;p284"/>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54" name="Google Shape;1154;p284"/>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55" name="Google Shape;1155;p284"/>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grpSp>
        <p:nvGrpSpPr>
          <p:cNvPr id="1156" name="Google Shape;1156;p284"/>
          <p:cNvGrpSpPr/>
          <p:nvPr/>
        </p:nvGrpSpPr>
        <p:grpSpPr>
          <a:xfrm>
            <a:off x="881517" y="1424144"/>
            <a:ext cx="7361989" cy="646462"/>
            <a:chOff x="881517" y="2219381"/>
            <a:chExt cx="7361989" cy="646462"/>
          </a:xfrm>
        </p:grpSpPr>
        <p:grpSp>
          <p:nvGrpSpPr>
            <p:cNvPr id="1157" name="Google Shape;1157;p284"/>
            <p:cNvGrpSpPr/>
            <p:nvPr/>
          </p:nvGrpSpPr>
          <p:grpSpPr>
            <a:xfrm>
              <a:off x="881517" y="2219381"/>
              <a:ext cx="397892" cy="646462"/>
              <a:chOff x="1400864" y="1624076"/>
              <a:chExt cx="560368" cy="910439"/>
            </a:xfrm>
          </p:grpSpPr>
          <p:grpSp>
            <p:nvGrpSpPr>
              <p:cNvPr id="1158" name="Google Shape;1158;p284"/>
              <p:cNvGrpSpPr/>
              <p:nvPr/>
            </p:nvGrpSpPr>
            <p:grpSpPr>
              <a:xfrm>
                <a:off x="1400864" y="1624076"/>
                <a:ext cx="560368" cy="825149"/>
                <a:chOff x="1342876" y="1647676"/>
                <a:chExt cx="560368" cy="825149"/>
              </a:xfrm>
            </p:grpSpPr>
            <p:sp>
              <p:nvSpPr>
                <p:cNvPr id="1159" name="Google Shape;1159;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60" name="Google Shape;1160;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61" name="Google Shape;1161;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62" name="Google Shape;1162;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63" name="Google Shape;1163;p284"/>
            <p:cNvGrpSpPr/>
            <p:nvPr/>
          </p:nvGrpSpPr>
          <p:grpSpPr>
            <a:xfrm>
              <a:off x="2622541" y="2219381"/>
              <a:ext cx="397892" cy="646462"/>
              <a:chOff x="1400864" y="1624076"/>
              <a:chExt cx="560368" cy="910439"/>
            </a:xfrm>
          </p:grpSpPr>
          <p:grpSp>
            <p:nvGrpSpPr>
              <p:cNvPr id="1164" name="Google Shape;1164;p284"/>
              <p:cNvGrpSpPr/>
              <p:nvPr/>
            </p:nvGrpSpPr>
            <p:grpSpPr>
              <a:xfrm>
                <a:off x="1400864" y="1624076"/>
                <a:ext cx="560368" cy="825149"/>
                <a:chOff x="1342876" y="1647676"/>
                <a:chExt cx="560368" cy="825149"/>
              </a:xfrm>
            </p:grpSpPr>
            <p:sp>
              <p:nvSpPr>
                <p:cNvPr id="1165" name="Google Shape;1165;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66" name="Google Shape;1166;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67" name="Google Shape;1167;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68" name="Google Shape;1168;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69" name="Google Shape;1169;p284"/>
            <p:cNvGrpSpPr/>
            <p:nvPr/>
          </p:nvGrpSpPr>
          <p:grpSpPr>
            <a:xfrm>
              <a:off x="4363565" y="2219381"/>
              <a:ext cx="397892" cy="646462"/>
              <a:chOff x="1400864" y="1624076"/>
              <a:chExt cx="560368" cy="910439"/>
            </a:xfrm>
          </p:grpSpPr>
          <p:grpSp>
            <p:nvGrpSpPr>
              <p:cNvPr id="1170" name="Google Shape;1170;p284"/>
              <p:cNvGrpSpPr/>
              <p:nvPr/>
            </p:nvGrpSpPr>
            <p:grpSpPr>
              <a:xfrm>
                <a:off x="1400864" y="1624076"/>
                <a:ext cx="560368" cy="825149"/>
                <a:chOff x="1342876" y="1647676"/>
                <a:chExt cx="560368" cy="825149"/>
              </a:xfrm>
            </p:grpSpPr>
            <p:sp>
              <p:nvSpPr>
                <p:cNvPr id="1171" name="Google Shape;1171;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72" name="Google Shape;1172;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73" name="Google Shape;1173;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74" name="Google Shape;1174;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75" name="Google Shape;1175;p284"/>
            <p:cNvGrpSpPr/>
            <p:nvPr/>
          </p:nvGrpSpPr>
          <p:grpSpPr>
            <a:xfrm>
              <a:off x="6104589" y="2219381"/>
              <a:ext cx="397892" cy="646462"/>
              <a:chOff x="1400864" y="1624076"/>
              <a:chExt cx="560368" cy="910439"/>
            </a:xfrm>
          </p:grpSpPr>
          <p:grpSp>
            <p:nvGrpSpPr>
              <p:cNvPr id="1176" name="Google Shape;1176;p284"/>
              <p:cNvGrpSpPr/>
              <p:nvPr/>
            </p:nvGrpSpPr>
            <p:grpSpPr>
              <a:xfrm>
                <a:off x="1400864" y="1624076"/>
                <a:ext cx="560368" cy="825149"/>
                <a:chOff x="1342876" y="1647676"/>
                <a:chExt cx="560368" cy="825149"/>
              </a:xfrm>
            </p:grpSpPr>
            <p:sp>
              <p:nvSpPr>
                <p:cNvPr id="1177" name="Google Shape;1177;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78" name="Google Shape;1178;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79" name="Google Shape;1179;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80" name="Google Shape;1180;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81" name="Google Shape;1181;p284"/>
            <p:cNvGrpSpPr/>
            <p:nvPr/>
          </p:nvGrpSpPr>
          <p:grpSpPr>
            <a:xfrm>
              <a:off x="7845614" y="2219381"/>
              <a:ext cx="397892" cy="646462"/>
              <a:chOff x="1400864" y="1624076"/>
              <a:chExt cx="560368" cy="910439"/>
            </a:xfrm>
          </p:grpSpPr>
          <p:grpSp>
            <p:nvGrpSpPr>
              <p:cNvPr id="1182" name="Google Shape;1182;p284"/>
              <p:cNvGrpSpPr/>
              <p:nvPr/>
            </p:nvGrpSpPr>
            <p:grpSpPr>
              <a:xfrm>
                <a:off x="1400864" y="1624076"/>
                <a:ext cx="560368" cy="825149"/>
                <a:chOff x="1342876" y="1647676"/>
                <a:chExt cx="560368" cy="825149"/>
              </a:xfrm>
            </p:grpSpPr>
            <p:sp>
              <p:nvSpPr>
                <p:cNvPr id="1183" name="Google Shape;1183;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84" name="Google Shape;1184;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85" name="Google Shape;1185;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86" name="Google Shape;1186;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187" name="Google Shape;1187;p284"/>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88" name="Google Shape;1188;p284"/>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89" name="Google Shape;1189;p284"/>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90" name="Google Shape;1190;p284"/>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91" name="Google Shape;1191;p284"/>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8">
    <p:spTree>
      <p:nvGrpSpPr>
        <p:cNvPr id="1" name="Shape 1192"/>
        <p:cNvGrpSpPr/>
        <p:nvPr/>
      </p:nvGrpSpPr>
      <p:grpSpPr>
        <a:xfrm>
          <a:off x="0" y="0"/>
          <a:ext cx="0" cy="0"/>
          <a:chOff x="0" y="0"/>
          <a:chExt cx="0" cy="0"/>
        </a:xfrm>
      </p:grpSpPr>
      <p:pic>
        <p:nvPicPr>
          <p:cNvPr id="1193" name="Google Shape;1193;p28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194" name="Google Shape;1194;p28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95" name="Google Shape;1195;p28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96" name="Google Shape;1196;p285"/>
          <p:cNvGrpSpPr/>
          <p:nvPr/>
        </p:nvGrpSpPr>
        <p:grpSpPr>
          <a:xfrm>
            <a:off x="1761518" y="3131028"/>
            <a:ext cx="5620964" cy="646462"/>
            <a:chOff x="881517" y="3131028"/>
            <a:chExt cx="5620964" cy="646462"/>
          </a:xfrm>
        </p:grpSpPr>
        <p:grpSp>
          <p:nvGrpSpPr>
            <p:cNvPr id="1197" name="Google Shape;1197;p285"/>
            <p:cNvGrpSpPr/>
            <p:nvPr/>
          </p:nvGrpSpPr>
          <p:grpSpPr>
            <a:xfrm>
              <a:off x="881517" y="3131028"/>
              <a:ext cx="397892" cy="646462"/>
              <a:chOff x="1400864" y="1624076"/>
              <a:chExt cx="560368" cy="910439"/>
            </a:xfrm>
          </p:grpSpPr>
          <p:grpSp>
            <p:nvGrpSpPr>
              <p:cNvPr id="1198" name="Google Shape;1198;p285"/>
              <p:cNvGrpSpPr/>
              <p:nvPr/>
            </p:nvGrpSpPr>
            <p:grpSpPr>
              <a:xfrm>
                <a:off x="1400864" y="1624076"/>
                <a:ext cx="560368" cy="825149"/>
                <a:chOff x="1342876" y="1647676"/>
                <a:chExt cx="560368" cy="825149"/>
              </a:xfrm>
            </p:grpSpPr>
            <p:sp>
              <p:nvSpPr>
                <p:cNvPr id="1199" name="Google Shape;1199;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00" name="Google Shape;1200;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01" name="Google Shape;1201;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02" name="Google Shape;1202;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03" name="Google Shape;1203;p285"/>
            <p:cNvGrpSpPr/>
            <p:nvPr/>
          </p:nvGrpSpPr>
          <p:grpSpPr>
            <a:xfrm>
              <a:off x="2622541" y="3131028"/>
              <a:ext cx="397892" cy="646462"/>
              <a:chOff x="1400864" y="1624076"/>
              <a:chExt cx="560368" cy="910439"/>
            </a:xfrm>
          </p:grpSpPr>
          <p:grpSp>
            <p:nvGrpSpPr>
              <p:cNvPr id="1204" name="Google Shape;1204;p285"/>
              <p:cNvGrpSpPr/>
              <p:nvPr/>
            </p:nvGrpSpPr>
            <p:grpSpPr>
              <a:xfrm>
                <a:off x="1400864" y="1624076"/>
                <a:ext cx="560368" cy="825149"/>
                <a:chOff x="1342876" y="1647676"/>
                <a:chExt cx="560368" cy="825149"/>
              </a:xfrm>
            </p:grpSpPr>
            <p:sp>
              <p:nvSpPr>
                <p:cNvPr id="1205" name="Google Shape;1205;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06" name="Google Shape;1206;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07" name="Google Shape;1207;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08" name="Google Shape;1208;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09" name="Google Shape;1209;p285"/>
            <p:cNvGrpSpPr/>
            <p:nvPr/>
          </p:nvGrpSpPr>
          <p:grpSpPr>
            <a:xfrm>
              <a:off x="4363565" y="3131028"/>
              <a:ext cx="397892" cy="646462"/>
              <a:chOff x="1400864" y="1624076"/>
              <a:chExt cx="560368" cy="910439"/>
            </a:xfrm>
          </p:grpSpPr>
          <p:grpSp>
            <p:nvGrpSpPr>
              <p:cNvPr id="1210" name="Google Shape;1210;p285"/>
              <p:cNvGrpSpPr/>
              <p:nvPr/>
            </p:nvGrpSpPr>
            <p:grpSpPr>
              <a:xfrm>
                <a:off x="1400864" y="1624076"/>
                <a:ext cx="560368" cy="825149"/>
                <a:chOff x="1342876" y="1647676"/>
                <a:chExt cx="560368" cy="825149"/>
              </a:xfrm>
            </p:grpSpPr>
            <p:sp>
              <p:nvSpPr>
                <p:cNvPr id="1211" name="Google Shape;1211;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12" name="Google Shape;1212;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13" name="Google Shape;1213;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14" name="Google Shape;1214;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15" name="Google Shape;1215;p285"/>
            <p:cNvGrpSpPr/>
            <p:nvPr/>
          </p:nvGrpSpPr>
          <p:grpSpPr>
            <a:xfrm>
              <a:off x="6104589" y="3131028"/>
              <a:ext cx="397892" cy="646462"/>
              <a:chOff x="1400864" y="1624076"/>
              <a:chExt cx="560368" cy="910439"/>
            </a:xfrm>
          </p:grpSpPr>
          <p:grpSp>
            <p:nvGrpSpPr>
              <p:cNvPr id="1216" name="Google Shape;1216;p285"/>
              <p:cNvGrpSpPr/>
              <p:nvPr/>
            </p:nvGrpSpPr>
            <p:grpSpPr>
              <a:xfrm>
                <a:off x="1400864" y="1624076"/>
                <a:ext cx="560368" cy="825149"/>
                <a:chOff x="1342876" y="1647676"/>
                <a:chExt cx="560368" cy="825149"/>
              </a:xfrm>
            </p:grpSpPr>
            <p:sp>
              <p:nvSpPr>
                <p:cNvPr id="1217" name="Google Shape;1217;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18" name="Google Shape;1218;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19" name="Google Shape;1219;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20" name="Google Shape;1220;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221" name="Google Shape;1221;p285"/>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22" name="Google Shape;1222;p285"/>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23" name="Google Shape;1223;p285"/>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24" name="Google Shape;1224;p285"/>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grpSp>
        <p:nvGrpSpPr>
          <p:cNvPr id="1225" name="Google Shape;1225;p285"/>
          <p:cNvGrpSpPr/>
          <p:nvPr/>
        </p:nvGrpSpPr>
        <p:grpSpPr>
          <a:xfrm>
            <a:off x="881517" y="1424144"/>
            <a:ext cx="7361989" cy="646462"/>
            <a:chOff x="881517" y="2219381"/>
            <a:chExt cx="7361989" cy="646462"/>
          </a:xfrm>
        </p:grpSpPr>
        <p:grpSp>
          <p:nvGrpSpPr>
            <p:cNvPr id="1226" name="Google Shape;1226;p285"/>
            <p:cNvGrpSpPr/>
            <p:nvPr/>
          </p:nvGrpSpPr>
          <p:grpSpPr>
            <a:xfrm>
              <a:off x="881517" y="2219381"/>
              <a:ext cx="397892" cy="646462"/>
              <a:chOff x="1400864" y="1624076"/>
              <a:chExt cx="560368" cy="910439"/>
            </a:xfrm>
          </p:grpSpPr>
          <p:grpSp>
            <p:nvGrpSpPr>
              <p:cNvPr id="1227" name="Google Shape;1227;p285"/>
              <p:cNvGrpSpPr/>
              <p:nvPr/>
            </p:nvGrpSpPr>
            <p:grpSpPr>
              <a:xfrm>
                <a:off x="1400864" y="1624076"/>
                <a:ext cx="560368" cy="825149"/>
                <a:chOff x="1342876" y="1647676"/>
                <a:chExt cx="560368" cy="825149"/>
              </a:xfrm>
            </p:grpSpPr>
            <p:sp>
              <p:nvSpPr>
                <p:cNvPr id="1228" name="Google Shape;1228;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29" name="Google Shape;1229;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30" name="Google Shape;1230;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31" name="Google Shape;1231;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32" name="Google Shape;1232;p285"/>
            <p:cNvGrpSpPr/>
            <p:nvPr/>
          </p:nvGrpSpPr>
          <p:grpSpPr>
            <a:xfrm>
              <a:off x="2622541" y="2219381"/>
              <a:ext cx="397892" cy="646462"/>
              <a:chOff x="1400864" y="1624076"/>
              <a:chExt cx="560368" cy="910439"/>
            </a:xfrm>
          </p:grpSpPr>
          <p:grpSp>
            <p:nvGrpSpPr>
              <p:cNvPr id="1233" name="Google Shape;1233;p285"/>
              <p:cNvGrpSpPr/>
              <p:nvPr/>
            </p:nvGrpSpPr>
            <p:grpSpPr>
              <a:xfrm>
                <a:off x="1400864" y="1624076"/>
                <a:ext cx="560368" cy="825149"/>
                <a:chOff x="1342876" y="1647676"/>
                <a:chExt cx="560368" cy="825149"/>
              </a:xfrm>
            </p:grpSpPr>
            <p:sp>
              <p:nvSpPr>
                <p:cNvPr id="1234" name="Google Shape;1234;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35" name="Google Shape;1235;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36" name="Google Shape;1236;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37" name="Google Shape;1237;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38" name="Google Shape;1238;p285"/>
            <p:cNvGrpSpPr/>
            <p:nvPr/>
          </p:nvGrpSpPr>
          <p:grpSpPr>
            <a:xfrm>
              <a:off x="4363565" y="2219381"/>
              <a:ext cx="397892" cy="646462"/>
              <a:chOff x="1400864" y="1624076"/>
              <a:chExt cx="560368" cy="910439"/>
            </a:xfrm>
          </p:grpSpPr>
          <p:grpSp>
            <p:nvGrpSpPr>
              <p:cNvPr id="1239" name="Google Shape;1239;p285"/>
              <p:cNvGrpSpPr/>
              <p:nvPr/>
            </p:nvGrpSpPr>
            <p:grpSpPr>
              <a:xfrm>
                <a:off x="1400864" y="1624076"/>
                <a:ext cx="560368" cy="825149"/>
                <a:chOff x="1342876" y="1647676"/>
                <a:chExt cx="560368" cy="825149"/>
              </a:xfrm>
            </p:grpSpPr>
            <p:sp>
              <p:nvSpPr>
                <p:cNvPr id="1240" name="Google Shape;1240;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41" name="Google Shape;1241;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42" name="Google Shape;1242;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43" name="Google Shape;1243;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44" name="Google Shape;1244;p285"/>
            <p:cNvGrpSpPr/>
            <p:nvPr/>
          </p:nvGrpSpPr>
          <p:grpSpPr>
            <a:xfrm>
              <a:off x="6104589" y="2219381"/>
              <a:ext cx="397892" cy="646462"/>
              <a:chOff x="1400864" y="1624076"/>
              <a:chExt cx="560368" cy="910439"/>
            </a:xfrm>
          </p:grpSpPr>
          <p:grpSp>
            <p:nvGrpSpPr>
              <p:cNvPr id="1245" name="Google Shape;1245;p285"/>
              <p:cNvGrpSpPr/>
              <p:nvPr/>
            </p:nvGrpSpPr>
            <p:grpSpPr>
              <a:xfrm>
                <a:off x="1400864" y="1624076"/>
                <a:ext cx="560368" cy="825149"/>
                <a:chOff x="1342876" y="1647676"/>
                <a:chExt cx="560368" cy="825149"/>
              </a:xfrm>
            </p:grpSpPr>
            <p:sp>
              <p:nvSpPr>
                <p:cNvPr id="1246" name="Google Shape;1246;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47" name="Google Shape;1247;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48" name="Google Shape;1248;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49" name="Google Shape;1249;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50" name="Google Shape;1250;p285"/>
            <p:cNvGrpSpPr/>
            <p:nvPr/>
          </p:nvGrpSpPr>
          <p:grpSpPr>
            <a:xfrm>
              <a:off x="7845614" y="2219381"/>
              <a:ext cx="397892" cy="646462"/>
              <a:chOff x="1400864" y="1624076"/>
              <a:chExt cx="560368" cy="910439"/>
            </a:xfrm>
          </p:grpSpPr>
          <p:grpSp>
            <p:nvGrpSpPr>
              <p:cNvPr id="1251" name="Google Shape;1251;p285"/>
              <p:cNvGrpSpPr/>
              <p:nvPr/>
            </p:nvGrpSpPr>
            <p:grpSpPr>
              <a:xfrm>
                <a:off x="1400864" y="1624076"/>
                <a:ext cx="560368" cy="825149"/>
                <a:chOff x="1342876" y="1647676"/>
                <a:chExt cx="560368" cy="825149"/>
              </a:xfrm>
            </p:grpSpPr>
            <p:sp>
              <p:nvSpPr>
                <p:cNvPr id="1252" name="Google Shape;1252;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53" name="Google Shape;1253;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54" name="Google Shape;1254;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55" name="Google Shape;1255;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256" name="Google Shape;1256;p285"/>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57" name="Google Shape;1257;p285"/>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58" name="Google Shape;1258;p285"/>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59" name="Google Shape;1259;p285"/>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60" name="Google Shape;1260;p285"/>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9">
    <p:spTree>
      <p:nvGrpSpPr>
        <p:cNvPr id="1" name="Shape 1261"/>
        <p:cNvGrpSpPr/>
        <p:nvPr/>
      </p:nvGrpSpPr>
      <p:grpSpPr>
        <a:xfrm>
          <a:off x="0" y="0"/>
          <a:ext cx="0" cy="0"/>
          <a:chOff x="0" y="0"/>
          <a:chExt cx="0" cy="0"/>
        </a:xfrm>
      </p:grpSpPr>
      <p:pic>
        <p:nvPicPr>
          <p:cNvPr id="1262" name="Google Shape;1262;p28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263" name="Google Shape;1263;p28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64" name="Google Shape;1264;p28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265" name="Google Shape;1265;p286"/>
          <p:cNvGrpSpPr/>
          <p:nvPr/>
        </p:nvGrpSpPr>
        <p:grpSpPr>
          <a:xfrm>
            <a:off x="1761518" y="3131028"/>
            <a:ext cx="5620964" cy="646462"/>
            <a:chOff x="881517" y="3131028"/>
            <a:chExt cx="5620964" cy="646462"/>
          </a:xfrm>
        </p:grpSpPr>
        <p:grpSp>
          <p:nvGrpSpPr>
            <p:cNvPr id="1266" name="Google Shape;1266;p286"/>
            <p:cNvGrpSpPr/>
            <p:nvPr/>
          </p:nvGrpSpPr>
          <p:grpSpPr>
            <a:xfrm>
              <a:off x="881517" y="3131028"/>
              <a:ext cx="397892" cy="646462"/>
              <a:chOff x="1400864" y="1624076"/>
              <a:chExt cx="560368" cy="910439"/>
            </a:xfrm>
          </p:grpSpPr>
          <p:grpSp>
            <p:nvGrpSpPr>
              <p:cNvPr id="1267" name="Google Shape;1267;p286"/>
              <p:cNvGrpSpPr/>
              <p:nvPr/>
            </p:nvGrpSpPr>
            <p:grpSpPr>
              <a:xfrm>
                <a:off x="1400864" y="1624076"/>
                <a:ext cx="560368" cy="825149"/>
                <a:chOff x="1342876" y="1647676"/>
                <a:chExt cx="560368" cy="825149"/>
              </a:xfrm>
            </p:grpSpPr>
            <p:sp>
              <p:nvSpPr>
                <p:cNvPr id="1268" name="Google Shape;1268;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69" name="Google Shape;1269;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70" name="Google Shape;1270;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71" name="Google Shape;1271;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72" name="Google Shape;1272;p286"/>
            <p:cNvGrpSpPr/>
            <p:nvPr/>
          </p:nvGrpSpPr>
          <p:grpSpPr>
            <a:xfrm>
              <a:off x="2622541" y="3131028"/>
              <a:ext cx="397892" cy="646462"/>
              <a:chOff x="1400864" y="1624076"/>
              <a:chExt cx="560368" cy="910439"/>
            </a:xfrm>
          </p:grpSpPr>
          <p:grpSp>
            <p:nvGrpSpPr>
              <p:cNvPr id="1273" name="Google Shape;1273;p286"/>
              <p:cNvGrpSpPr/>
              <p:nvPr/>
            </p:nvGrpSpPr>
            <p:grpSpPr>
              <a:xfrm>
                <a:off x="1400864" y="1624076"/>
                <a:ext cx="560368" cy="825149"/>
                <a:chOff x="1342876" y="1647676"/>
                <a:chExt cx="560368" cy="825149"/>
              </a:xfrm>
            </p:grpSpPr>
            <p:sp>
              <p:nvSpPr>
                <p:cNvPr id="1274" name="Google Shape;1274;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75" name="Google Shape;1275;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76" name="Google Shape;1276;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77" name="Google Shape;1277;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78" name="Google Shape;1278;p286"/>
            <p:cNvGrpSpPr/>
            <p:nvPr/>
          </p:nvGrpSpPr>
          <p:grpSpPr>
            <a:xfrm>
              <a:off x="4363565" y="3131028"/>
              <a:ext cx="397892" cy="646462"/>
              <a:chOff x="1400864" y="1624076"/>
              <a:chExt cx="560368" cy="910439"/>
            </a:xfrm>
          </p:grpSpPr>
          <p:grpSp>
            <p:nvGrpSpPr>
              <p:cNvPr id="1279" name="Google Shape;1279;p286"/>
              <p:cNvGrpSpPr/>
              <p:nvPr/>
            </p:nvGrpSpPr>
            <p:grpSpPr>
              <a:xfrm>
                <a:off x="1400864" y="1624076"/>
                <a:ext cx="560368" cy="825149"/>
                <a:chOff x="1342876" y="1647676"/>
                <a:chExt cx="560368" cy="825149"/>
              </a:xfrm>
            </p:grpSpPr>
            <p:sp>
              <p:nvSpPr>
                <p:cNvPr id="1280" name="Google Shape;1280;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81" name="Google Shape;1281;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82" name="Google Shape;1282;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83" name="Google Shape;1283;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84" name="Google Shape;1284;p286"/>
            <p:cNvGrpSpPr/>
            <p:nvPr/>
          </p:nvGrpSpPr>
          <p:grpSpPr>
            <a:xfrm>
              <a:off x="6104589" y="3131028"/>
              <a:ext cx="397892" cy="646462"/>
              <a:chOff x="1400864" y="1624076"/>
              <a:chExt cx="560368" cy="910439"/>
            </a:xfrm>
          </p:grpSpPr>
          <p:grpSp>
            <p:nvGrpSpPr>
              <p:cNvPr id="1285" name="Google Shape;1285;p286"/>
              <p:cNvGrpSpPr/>
              <p:nvPr/>
            </p:nvGrpSpPr>
            <p:grpSpPr>
              <a:xfrm>
                <a:off x="1400864" y="1624076"/>
                <a:ext cx="560368" cy="825149"/>
                <a:chOff x="1342876" y="1647676"/>
                <a:chExt cx="560368" cy="825149"/>
              </a:xfrm>
            </p:grpSpPr>
            <p:sp>
              <p:nvSpPr>
                <p:cNvPr id="1286" name="Google Shape;1286;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87" name="Google Shape;1287;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88" name="Google Shape;1288;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89" name="Google Shape;1289;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290" name="Google Shape;1290;p286"/>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91" name="Google Shape;1291;p286"/>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92" name="Google Shape;1292;p286"/>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93" name="Google Shape;1293;p286"/>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grpSp>
        <p:nvGrpSpPr>
          <p:cNvPr id="1294" name="Google Shape;1294;p286"/>
          <p:cNvGrpSpPr/>
          <p:nvPr/>
        </p:nvGrpSpPr>
        <p:grpSpPr>
          <a:xfrm>
            <a:off x="881517" y="1424144"/>
            <a:ext cx="7361989" cy="646462"/>
            <a:chOff x="881517" y="2219381"/>
            <a:chExt cx="7361989" cy="646462"/>
          </a:xfrm>
        </p:grpSpPr>
        <p:grpSp>
          <p:nvGrpSpPr>
            <p:cNvPr id="1295" name="Google Shape;1295;p286"/>
            <p:cNvGrpSpPr/>
            <p:nvPr/>
          </p:nvGrpSpPr>
          <p:grpSpPr>
            <a:xfrm>
              <a:off x="881517" y="2219381"/>
              <a:ext cx="397892" cy="646462"/>
              <a:chOff x="1400864" y="1624076"/>
              <a:chExt cx="560368" cy="910439"/>
            </a:xfrm>
          </p:grpSpPr>
          <p:grpSp>
            <p:nvGrpSpPr>
              <p:cNvPr id="1296" name="Google Shape;1296;p286"/>
              <p:cNvGrpSpPr/>
              <p:nvPr/>
            </p:nvGrpSpPr>
            <p:grpSpPr>
              <a:xfrm>
                <a:off x="1400864" y="1624076"/>
                <a:ext cx="560368" cy="825149"/>
                <a:chOff x="1342876" y="1647676"/>
                <a:chExt cx="560368" cy="825149"/>
              </a:xfrm>
            </p:grpSpPr>
            <p:sp>
              <p:nvSpPr>
                <p:cNvPr id="1297" name="Google Shape;1297;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98" name="Google Shape;1298;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99" name="Google Shape;1299;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00" name="Google Shape;1300;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01" name="Google Shape;1301;p286"/>
            <p:cNvGrpSpPr/>
            <p:nvPr/>
          </p:nvGrpSpPr>
          <p:grpSpPr>
            <a:xfrm>
              <a:off x="2622541" y="2219381"/>
              <a:ext cx="397892" cy="646462"/>
              <a:chOff x="1400864" y="1624076"/>
              <a:chExt cx="560368" cy="910439"/>
            </a:xfrm>
          </p:grpSpPr>
          <p:grpSp>
            <p:nvGrpSpPr>
              <p:cNvPr id="1302" name="Google Shape;1302;p286"/>
              <p:cNvGrpSpPr/>
              <p:nvPr/>
            </p:nvGrpSpPr>
            <p:grpSpPr>
              <a:xfrm>
                <a:off x="1400864" y="1624076"/>
                <a:ext cx="560368" cy="825149"/>
                <a:chOff x="1342876" y="1647676"/>
                <a:chExt cx="560368" cy="825149"/>
              </a:xfrm>
            </p:grpSpPr>
            <p:sp>
              <p:nvSpPr>
                <p:cNvPr id="1303" name="Google Shape;1303;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04" name="Google Shape;1304;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05" name="Google Shape;1305;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06" name="Google Shape;1306;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07" name="Google Shape;1307;p286"/>
            <p:cNvGrpSpPr/>
            <p:nvPr/>
          </p:nvGrpSpPr>
          <p:grpSpPr>
            <a:xfrm>
              <a:off x="4363565" y="2219381"/>
              <a:ext cx="397892" cy="646462"/>
              <a:chOff x="1400864" y="1624076"/>
              <a:chExt cx="560368" cy="910439"/>
            </a:xfrm>
          </p:grpSpPr>
          <p:grpSp>
            <p:nvGrpSpPr>
              <p:cNvPr id="1308" name="Google Shape;1308;p286"/>
              <p:cNvGrpSpPr/>
              <p:nvPr/>
            </p:nvGrpSpPr>
            <p:grpSpPr>
              <a:xfrm>
                <a:off x="1400864" y="1624076"/>
                <a:ext cx="560368" cy="825149"/>
                <a:chOff x="1342876" y="1647676"/>
                <a:chExt cx="560368" cy="825149"/>
              </a:xfrm>
            </p:grpSpPr>
            <p:sp>
              <p:nvSpPr>
                <p:cNvPr id="1309" name="Google Shape;1309;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10" name="Google Shape;1310;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11" name="Google Shape;1311;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12" name="Google Shape;1312;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13" name="Google Shape;1313;p286"/>
            <p:cNvGrpSpPr/>
            <p:nvPr/>
          </p:nvGrpSpPr>
          <p:grpSpPr>
            <a:xfrm>
              <a:off x="6104589" y="2219381"/>
              <a:ext cx="397892" cy="646462"/>
              <a:chOff x="1400864" y="1624076"/>
              <a:chExt cx="560368" cy="910439"/>
            </a:xfrm>
          </p:grpSpPr>
          <p:grpSp>
            <p:nvGrpSpPr>
              <p:cNvPr id="1314" name="Google Shape;1314;p286"/>
              <p:cNvGrpSpPr/>
              <p:nvPr/>
            </p:nvGrpSpPr>
            <p:grpSpPr>
              <a:xfrm>
                <a:off x="1400864" y="1624076"/>
                <a:ext cx="560368" cy="825149"/>
                <a:chOff x="1342876" y="1647676"/>
                <a:chExt cx="560368" cy="825149"/>
              </a:xfrm>
            </p:grpSpPr>
            <p:sp>
              <p:nvSpPr>
                <p:cNvPr id="1315" name="Google Shape;1315;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16" name="Google Shape;1316;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17" name="Google Shape;1317;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18" name="Google Shape;1318;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19" name="Google Shape;1319;p286"/>
            <p:cNvGrpSpPr/>
            <p:nvPr/>
          </p:nvGrpSpPr>
          <p:grpSpPr>
            <a:xfrm>
              <a:off x="7845614" y="2219381"/>
              <a:ext cx="397892" cy="646462"/>
              <a:chOff x="1400864" y="1624076"/>
              <a:chExt cx="560368" cy="910439"/>
            </a:xfrm>
          </p:grpSpPr>
          <p:grpSp>
            <p:nvGrpSpPr>
              <p:cNvPr id="1320" name="Google Shape;1320;p286"/>
              <p:cNvGrpSpPr/>
              <p:nvPr/>
            </p:nvGrpSpPr>
            <p:grpSpPr>
              <a:xfrm>
                <a:off x="1400864" y="1624076"/>
                <a:ext cx="560368" cy="825149"/>
                <a:chOff x="1342876" y="1647676"/>
                <a:chExt cx="560368" cy="825149"/>
              </a:xfrm>
            </p:grpSpPr>
            <p:sp>
              <p:nvSpPr>
                <p:cNvPr id="1321" name="Google Shape;1321;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22" name="Google Shape;1322;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23" name="Google Shape;1323;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24" name="Google Shape;1324;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325" name="Google Shape;1325;p286"/>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26" name="Google Shape;1326;p286"/>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27" name="Google Shape;1327;p286"/>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28" name="Google Shape;1328;p286"/>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29" name="Google Shape;1329;p286"/>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0">
    <p:spTree>
      <p:nvGrpSpPr>
        <p:cNvPr id="1" name="Shape 1330"/>
        <p:cNvGrpSpPr/>
        <p:nvPr/>
      </p:nvGrpSpPr>
      <p:grpSpPr>
        <a:xfrm>
          <a:off x="0" y="0"/>
          <a:ext cx="0" cy="0"/>
          <a:chOff x="0" y="0"/>
          <a:chExt cx="0" cy="0"/>
        </a:xfrm>
      </p:grpSpPr>
      <p:pic>
        <p:nvPicPr>
          <p:cNvPr id="1331" name="Google Shape;1331;p28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332" name="Google Shape;1332;p28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33" name="Google Shape;1333;p28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334" name="Google Shape;1334;p287"/>
          <p:cNvGrpSpPr/>
          <p:nvPr/>
        </p:nvGrpSpPr>
        <p:grpSpPr>
          <a:xfrm>
            <a:off x="881517" y="3131028"/>
            <a:ext cx="7361989" cy="646462"/>
            <a:chOff x="881517" y="2219381"/>
            <a:chExt cx="7361989" cy="646462"/>
          </a:xfrm>
        </p:grpSpPr>
        <p:grpSp>
          <p:nvGrpSpPr>
            <p:cNvPr id="1335" name="Google Shape;1335;p287"/>
            <p:cNvGrpSpPr/>
            <p:nvPr/>
          </p:nvGrpSpPr>
          <p:grpSpPr>
            <a:xfrm>
              <a:off x="881517" y="2219381"/>
              <a:ext cx="397892" cy="646462"/>
              <a:chOff x="1400864" y="1624076"/>
              <a:chExt cx="560368" cy="910439"/>
            </a:xfrm>
          </p:grpSpPr>
          <p:grpSp>
            <p:nvGrpSpPr>
              <p:cNvPr id="1336" name="Google Shape;1336;p287"/>
              <p:cNvGrpSpPr/>
              <p:nvPr/>
            </p:nvGrpSpPr>
            <p:grpSpPr>
              <a:xfrm>
                <a:off x="1400864" y="1624076"/>
                <a:ext cx="560368" cy="825149"/>
                <a:chOff x="1342876" y="1647676"/>
                <a:chExt cx="560368" cy="825149"/>
              </a:xfrm>
            </p:grpSpPr>
            <p:sp>
              <p:nvSpPr>
                <p:cNvPr id="1337" name="Google Shape;1337;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38" name="Google Shape;1338;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39" name="Google Shape;1339;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40" name="Google Shape;1340;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41" name="Google Shape;1341;p287"/>
            <p:cNvGrpSpPr/>
            <p:nvPr/>
          </p:nvGrpSpPr>
          <p:grpSpPr>
            <a:xfrm>
              <a:off x="2622541" y="2219381"/>
              <a:ext cx="397892" cy="646462"/>
              <a:chOff x="1400864" y="1624076"/>
              <a:chExt cx="560368" cy="910439"/>
            </a:xfrm>
          </p:grpSpPr>
          <p:grpSp>
            <p:nvGrpSpPr>
              <p:cNvPr id="1342" name="Google Shape;1342;p287"/>
              <p:cNvGrpSpPr/>
              <p:nvPr/>
            </p:nvGrpSpPr>
            <p:grpSpPr>
              <a:xfrm>
                <a:off x="1400864" y="1624076"/>
                <a:ext cx="560368" cy="825149"/>
                <a:chOff x="1342876" y="1647676"/>
                <a:chExt cx="560368" cy="825149"/>
              </a:xfrm>
            </p:grpSpPr>
            <p:sp>
              <p:nvSpPr>
                <p:cNvPr id="1343" name="Google Shape;1343;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44" name="Google Shape;1344;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45" name="Google Shape;1345;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46" name="Google Shape;1346;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47" name="Google Shape;1347;p287"/>
            <p:cNvGrpSpPr/>
            <p:nvPr/>
          </p:nvGrpSpPr>
          <p:grpSpPr>
            <a:xfrm>
              <a:off x="4363565" y="2219381"/>
              <a:ext cx="397892" cy="646462"/>
              <a:chOff x="1400864" y="1624076"/>
              <a:chExt cx="560368" cy="910439"/>
            </a:xfrm>
          </p:grpSpPr>
          <p:grpSp>
            <p:nvGrpSpPr>
              <p:cNvPr id="1348" name="Google Shape;1348;p287"/>
              <p:cNvGrpSpPr/>
              <p:nvPr/>
            </p:nvGrpSpPr>
            <p:grpSpPr>
              <a:xfrm>
                <a:off x="1400864" y="1624076"/>
                <a:ext cx="560368" cy="825149"/>
                <a:chOff x="1342876" y="1647676"/>
                <a:chExt cx="560368" cy="825149"/>
              </a:xfrm>
            </p:grpSpPr>
            <p:sp>
              <p:nvSpPr>
                <p:cNvPr id="1349" name="Google Shape;1349;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50" name="Google Shape;1350;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51" name="Google Shape;1351;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52" name="Google Shape;1352;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53" name="Google Shape;1353;p287"/>
            <p:cNvGrpSpPr/>
            <p:nvPr/>
          </p:nvGrpSpPr>
          <p:grpSpPr>
            <a:xfrm>
              <a:off x="6104589" y="2219381"/>
              <a:ext cx="397892" cy="646462"/>
              <a:chOff x="1400864" y="1624076"/>
              <a:chExt cx="560368" cy="910439"/>
            </a:xfrm>
          </p:grpSpPr>
          <p:grpSp>
            <p:nvGrpSpPr>
              <p:cNvPr id="1354" name="Google Shape;1354;p287"/>
              <p:cNvGrpSpPr/>
              <p:nvPr/>
            </p:nvGrpSpPr>
            <p:grpSpPr>
              <a:xfrm>
                <a:off x="1400864" y="1624076"/>
                <a:ext cx="560368" cy="825149"/>
                <a:chOff x="1342876" y="1647676"/>
                <a:chExt cx="560368" cy="825149"/>
              </a:xfrm>
            </p:grpSpPr>
            <p:sp>
              <p:nvSpPr>
                <p:cNvPr id="1355" name="Google Shape;1355;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56" name="Google Shape;1356;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57" name="Google Shape;1357;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58" name="Google Shape;1358;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59" name="Google Shape;1359;p287"/>
            <p:cNvGrpSpPr/>
            <p:nvPr/>
          </p:nvGrpSpPr>
          <p:grpSpPr>
            <a:xfrm>
              <a:off x="7845614" y="2219381"/>
              <a:ext cx="397892" cy="646462"/>
              <a:chOff x="1400864" y="1624076"/>
              <a:chExt cx="560368" cy="910439"/>
            </a:xfrm>
          </p:grpSpPr>
          <p:grpSp>
            <p:nvGrpSpPr>
              <p:cNvPr id="1360" name="Google Shape;1360;p287"/>
              <p:cNvGrpSpPr/>
              <p:nvPr/>
            </p:nvGrpSpPr>
            <p:grpSpPr>
              <a:xfrm>
                <a:off x="1400864" y="1624076"/>
                <a:ext cx="560368" cy="825149"/>
                <a:chOff x="1342876" y="1647676"/>
                <a:chExt cx="560368" cy="825149"/>
              </a:xfrm>
            </p:grpSpPr>
            <p:sp>
              <p:nvSpPr>
                <p:cNvPr id="1361" name="Google Shape;1361;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62" name="Google Shape;1362;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63" name="Google Shape;1363;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64" name="Google Shape;1364;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365" name="Google Shape;1365;p287"/>
          <p:cNvSpPr txBox="1">
            <a:spLocks noGrp="1"/>
          </p:cNvSpPr>
          <p:nvPr>
            <p:ph type="body" idx="1"/>
          </p:nvPr>
        </p:nvSpPr>
        <p:spPr>
          <a:xfrm>
            <a:off x="223088"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66" name="Google Shape;1366;p287"/>
          <p:cNvSpPr txBox="1">
            <a:spLocks noGrp="1"/>
          </p:cNvSpPr>
          <p:nvPr>
            <p:ph type="body" idx="2"/>
          </p:nvPr>
        </p:nvSpPr>
        <p:spPr>
          <a:xfrm>
            <a:off x="1964112"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67" name="Google Shape;1367;p287"/>
          <p:cNvSpPr txBox="1">
            <a:spLocks noGrp="1"/>
          </p:cNvSpPr>
          <p:nvPr>
            <p:ph type="body" idx="3"/>
          </p:nvPr>
        </p:nvSpPr>
        <p:spPr>
          <a:xfrm>
            <a:off x="3705136"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68" name="Google Shape;1368;p287"/>
          <p:cNvSpPr txBox="1">
            <a:spLocks noGrp="1"/>
          </p:cNvSpPr>
          <p:nvPr>
            <p:ph type="body" idx="4"/>
          </p:nvPr>
        </p:nvSpPr>
        <p:spPr>
          <a:xfrm>
            <a:off x="5446160"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69" name="Google Shape;1369;p287"/>
          <p:cNvSpPr txBox="1">
            <a:spLocks noGrp="1"/>
          </p:cNvSpPr>
          <p:nvPr>
            <p:ph type="body" idx="5"/>
          </p:nvPr>
        </p:nvSpPr>
        <p:spPr>
          <a:xfrm>
            <a:off x="718718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grpSp>
        <p:nvGrpSpPr>
          <p:cNvPr id="1370" name="Google Shape;1370;p287"/>
          <p:cNvGrpSpPr/>
          <p:nvPr/>
        </p:nvGrpSpPr>
        <p:grpSpPr>
          <a:xfrm>
            <a:off x="881517" y="1424144"/>
            <a:ext cx="7361989" cy="646462"/>
            <a:chOff x="881517" y="2219381"/>
            <a:chExt cx="7361989" cy="646462"/>
          </a:xfrm>
        </p:grpSpPr>
        <p:grpSp>
          <p:nvGrpSpPr>
            <p:cNvPr id="1371" name="Google Shape;1371;p287"/>
            <p:cNvGrpSpPr/>
            <p:nvPr/>
          </p:nvGrpSpPr>
          <p:grpSpPr>
            <a:xfrm>
              <a:off x="881517" y="2219381"/>
              <a:ext cx="397892" cy="646462"/>
              <a:chOff x="1400864" y="1624076"/>
              <a:chExt cx="560368" cy="910439"/>
            </a:xfrm>
          </p:grpSpPr>
          <p:grpSp>
            <p:nvGrpSpPr>
              <p:cNvPr id="1372" name="Google Shape;1372;p287"/>
              <p:cNvGrpSpPr/>
              <p:nvPr/>
            </p:nvGrpSpPr>
            <p:grpSpPr>
              <a:xfrm>
                <a:off x="1400864" y="1624076"/>
                <a:ext cx="560368" cy="825149"/>
                <a:chOff x="1342876" y="1647676"/>
                <a:chExt cx="560368" cy="825149"/>
              </a:xfrm>
            </p:grpSpPr>
            <p:sp>
              <p:nvSpPr>
                <p:cNvPr id="1373" name="Google Shape;1373;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74" name="Google Shape;1374;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75" name="Google Shape;1375;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76" name="Google Shape;1376;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77" name="Google Shape;1377;p287"/>
            <p:cNvGrpSpPr/>
            <p:nvPr/>
          </p:nvGrpSpPr>
          <p:grpSpPr>
            <a:xfrm>
              <a:off x="2622541" y="2219381"/>
              <a:ext cx="397892" cy="646462"/>
              <a:chOff x="1400864" y="1624076"/>
              <a:chExt cx="560368" cy="910439"/>
            </a:xfrm>
          </p:grpSpPr>
          <p:grpSp>
            <p:nvGrpSpPr>
              <p:cNvPr id="1378" name="Google Shape;1378;p287"/>
              <p:cNvGrpSpPr/>
              <p:nvPr/>
            </p:nvGrpSpPr>
            <p:grpSpPr>
              <a:xfrm>
                <a:off x="1400864" y="1624076"/>
                <a:ext cx="560368" cy="825149"/>
                <a:chOff x="1342876" y="1647676"/>
                <a:chExt cx="560368" cy="825149"/>
              </a:xfrm>
            </p:grpSpPr>
            <p:sp>
              <p:nvSpPr>
                <p:cNvPr id="1379" name="Google Shape;1379;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80" name="Google Shape;1380;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81" name="Google Shape;1381;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82" name="Google Shape;1382;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83" name="Google Shape;1383;p287"/>
            <p:cNvGrpSpPr/>
            <p:nvPr/>
          </p:nvGrpSpPr>
          <p:grpSpPr>
            <a:xfrm>
              <a:off x="4363565" y="2219381"/>
              <a:ext cx="397892" cy="646462"/>
              <a:chOff x="1400864" y="1624076"/>
              <a:chExt cx="560368" cy="910439"/>
            </a:xfrm>
          </p:grpSpPr>
          <p:grpSp>
            <p:nvGrpSpPr>
              <p:cNvPr id="1384" name="Google Shape;1384;p287"/>
              <p:cNvGrpSpPr/>
              <p:nvPr/>
            </p:nvGrpSpPr>
            <p:grpSpPr>
              <a:xfrm>
                <a:off x="1400864" y="1624076"/>
                <a:ext cx="560368" cy="825149"/>
                <a:chOff x="1342876" y="1647676"/>
                <a:chExt cx="560368" cy="825149"/>
              </a:xfrm>
            </p:grpSpPr>
            <p:sp>
              <p:nvSpPr>
                <p:cNvPr id="1385" name="Google Shape;1385;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86" name="Google Shape;1386;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87" name="Google Shape;1387;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88" name="Google Shape;1388;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89" name="Google Shape;1389;p287"/>
            <p:cNvGrpSpPr/>
            <p:nvPr/>
          </p:nvGrpSpPr>
          <p:grpSpPr>
            <a:xfrm>
              <a:off x="6104589" y="2219381"/>
              <a:ext cx="397892" cy="646462"/>
              <a:chOff x="1400864" y="1624076"/>
              <a:chExt cx="560368" cy="910439"/>
            </a:xfrm>
          </p:grpSpPr>
          <p:grpSp>
            <p:nvGrpSpPr>
              <p:cNvPr id="1390" name="Google Shape;1390;p287"/>
              <p:cNvGrpSpPr/>
              <p:nvPr/>
            </p:nvGrpSpPr>
            <p:grpSpPr>
              <a:xfrm>
                <a:off x="1400864" y="1624076"/>
                <a:ext cx="560368" cy="825149"/>
                <a:chOff x="1342876" y="1647676"/>
                <a:chExt cx="560368" cy="825149"/>
              </a:xfrm>
            </p:grpSpPr>
            <p:sp>
              <p:nvSpPr>
                <p:cNvPr id="1391" name="Google Shape;1391;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92" name="Google Shape;1392;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93" name="Google Shape;1393;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94" name="Google Shape;1394;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95" name="Google Shape;1395;p287"/>
            <p:cNvGrpSpPr/>
            <p:nvPr/>
          </p:nvGrpSpPr>
          <p:grpSpPr>
            <a:xfrm>
              <a:off x="7845614" y="2219381"/>
              <a:ext cx="397892" cy="646462"/>
              <a:chOff x="1400864" y="1624076"/>
              <a:chExt cx="560368" cy="910439"/>
            </a:xfrm>
          </p:grpSpPr>
          <p:grpSp>
            <p:nvGrpSpPr>
              <p:cNvPr id="1396" name="Google Shape;1396;p287"/>
              <p:cNvGrpSpPr/>
              <p:nvPr/>
            </p:nvGrpSpPr>
            <p:grpSpPr>
              <a:xfrm>
                <a:off x="1400864" y="1624076"/>
                <a:ext cx="560368" cy="825149"/>
                <a:chOff x="1342876" y="1647676"/>
                <a:chExt cx="560368" cy="825149"/>
              </a:xfrm>
            </p:grpSpPr>
            <p:sp>
              <p:nvSpPr>
                <p:cNvPr id="1397" name="Google Shape;1397;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98" name="Google Shape;1398;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99" name="Google Shape;1399;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400" name="Google Shape;1400;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401" name="Google Shape;1401;p287"/>
          <p:cNvSpPr txBox="1">
            <a:spLocks noGrp="1"/>
          </p:cNvSpPr>
          <p:nvPr>
            <p:ph type="body" idx="6"/>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02" name="Google Shape;1402;p287"/>
          <p:cNvSpPr txBox="1">
            <a:spLocks noGrp="1"/>
          </p:cNvSpPr>
          <p:nvPr>
            <p:ph type="body" idx="7"/>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03" name="Google Shape;1403;p287"/>
          <p:cNvSpPr txBox="1">
            <a:spLocks noGrp="1"/>
          </p:cNvSpPr>
          <p:nvPr>
            <p:ph type="body" idx="8"/>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04" name="Google Shape;1404;p287"/>
          <p:cNvSpPr txBox="1">
            <a:spLocks noGrp="1"/>
          </p:cNvSpPr>
          <p:nvPr>
            <p:ph type="body" idx="9"/>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05" name="Google Shape;1405;p287"/>
          <p:cNvSpPr txBox="1">
            <a:spLocks noGrp="1"/>
          </p:cNvSpPr>
          <p:nvPr>
            <p:ph type="body" idx="13"/>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1">
    <p:spTree>
      <p:nvGrpSpPr>
        <p:cNvPr id="1" name="Shape 1406"/>
        <p:cNvGrpSpPr/>
        <p:nvPr/>
      </p:nvGrpSpPr>
      <p:grpSpPr>
        <a:xfrm>
          <a:off x="0" y="0"/>
          <a:ext cx="0" cy="0"/>
          <a:chOff x="0" y="0"/>
          <a:chExt cx="0" cy="0"/>
        </a:xfrm>
      </p:grpSpPr>
      <p:pic>
        <p:nvPicPr>
          <p:cNvPr id="1407" name="Google Shape;1407;p28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408" name="Google Shape;1408;p28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09" name="Google Shape;1409;p28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410" name="Google Shape;1410;p288"/>
          <p:cNvGrpSpPr/>
          <p:nvPr/>
        </p:nvGrpSpPr>
        <p:grpSpPr>
          <a:xfrm>
            <a:off x="2805107" y="1224889"/>
            <a:ext cx="3533786" cy="3185052"/>
            <a:chOff x="2801099" y="1114361"/>
            <a:chExt cx="3533786" cy="3185052"/>
          </a:xfrm>
        </p:grpSpPr>
        <p:grpSp>
          <p:nvGrpSpPr>
            <p:cNvPr id="1411" name="Google Shape;1411;p288"/>
            <p:cNvGrpSpPr/>
            <p:nvPr/>
          </p:nvGrpSpPr>
          <p:grpSpPr>
            <a:xfrm>
              <a:off x="2801099" y="1228944"/>
              <a:ext cx="3533786" cy="2955886"/>
              <a:chOff x="2801099" y="1066147"/>
              <a:chExt cx="3533786" cy="2955886"/>
            </a:xfrm>
          </p:grpSpPr>
          <p:grpSp>
            <p:nvGrpSpPr>
              <p:cNvPr id="1412" name="Google Shape;1412;p288"/>
              <p:cNvGrpSpPr/>
              <p:nvPr/>
            </p:nvGrpSpPr>
            <p:grpSpPr>
              <a:xfrm>
                <a:off x="6252959" y="1066147"/>
                <a:ext cx="81926" cy="2955886"/>
                <a:chOff x="6252959" y="1066147"/>
                <a:chExt cx="81926" cy="2955886"/>
              </a:xfrm>
            </p:grpSpPr>
            <p:sp>
              <p:nvSpPr>
                <p:cNvPr id="1413" name="Google Shape;1413;p288"/>
                <p:cNvSpPr/>
                <p:nvPr/>
              </p:nvSpPr>
              <p:spPr>
                <a:xfrm>
                  <a:off x="6252959" y="178463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14" name="Google Shape;1414;p288"/>
                <p:cNvSpPr/>
                <p:nvPr/>
              </p:nvSpPr>
              <p:spPr>
                <a:xfrm>
                  <a:off x="625295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15" name="Google Shape;1415;p288"/>
                <p:cNvSpPr/>
                <p:nvPr/>
              </p:nvSpPr>
              <p:spPr>
                <a:xfrm>
                  <a:off x="6252959" y="322161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16" name="Google Shape;1416;p288"/>
                <p:cNvSpPr/>
                <p:nvPr/>
              </p:nvSpPr>
              <p:spPr>
                <a:xfrm>
                  <a:off x="6252959" y="394010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17" name="Google Shape;1417;p288"/>
                <p:cNvSpPr/>
                <p:nvPr/>
              </p:nvSpPr>
              <p:spPr>
                <a:xfrm>
                  <a:off x="6252959" y="106614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418" name="Google Shape;1418;p288"/>
              <p:cNvGrpSpPr/>
              <p:nvPr/>
            </p:nvGrpSpPr>
            <p:grpSpPr>
              <a:xfrm>
                <a:off x="2801099" y="1066147"/>
                <a:ext cx="81926" cy="2955886"/>
                <a:chOff x="2801099" y="1066147"/>
                <a:chExt cx="81926" cy="2955886"/>
              </a:xfrm>
            </p:grpSpPr>
            <p:sp>
              <p:nvSpPr>
                <p:cNvPr id="1419" name="Google Shape;1419;p288"/>
                <p:cNvSpPr/>
                <p:nvPr/>
              </p:nvSpPr>
              <p:spPr>
                <a:xfrm>
                  <a:off x="2801099" y="178463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20" name="Google Shape;1420;p288"/>
                <p:cNvSpPr/>
                <p:nvPr/>
              </p:nvSpPr>
              <p:spPr>
                <a:xfrm>
                  <a:off x="280109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21" name="Google Shape;1421;p288"/>
                <p:cNvSpPr/>
                <p:nvPr/>
              </p:nvSpPr>
              <p:spPr>
                <a:xfrm>
                  <a:off x="2801099" y="322161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22" name="Google Shape;1422;p288"/>
                <p:cNvSpPr/>
                <p:nvPr/>
              </p:nvSpPr>
              <p:spPr>
                <a:xfrm>
                  <a:off x="2801099" y="394010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23" name="Google Shape;1423;p288"/>
                <p:cNvSpPr/>
                <p:nvPr/>
              </p:nvSpPr>
              <p:spPr>
                <a:xfrm>
                  <a:off x="2801099" y="106614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grpSp>
          <p:nvGrpSpPr>
            <p:cNvPr id="1424" name="Google Shape;1424;p288"/>
            <p:cNvGrpSpPr/>
            <p:nvPr/>
          </p:nvGrpSpPr>
          <p:grpSpPr>
            <a:xfrm>
              <a:off x="2975830" y="1114361"/>
              <a:ext cx="3184323" cy="3185052"/>
              <a:chOff x="2908735" y="1068601"/>
              <a:chExt cx="3326530" cy="3327292"/>
            </a:xfrm>
          </p:grpSpPr>
          <p:sp>
            <p:nvSpPr>
              <p:cNvPr id="1425" name="Google Shape;1425;p288"/>
              <p:cNvSpPr/>
              <p:nvPr/>
            </p:nvSpPr>
            <p:spPr>
              <a:xfrm>
                <a:off x="2908735" y="1068601"/>
                <a:ext cx="3326530" cy="3327292"/>
              </a:xfrm>
              <a:custGeom>
                <a:avLst/>
                <a:gdLst/>
                <a:ahLst/>
                <a:cxnLst/>
                <a:rect l="l" t="t" r="r" b="b"/>
                <a:pathLst>
                  <a:path w="3708" h="3708" extrusionOk="0">
                    <a:moveTo>
                      <a:pt x="278" y="1350"/>
                    </a:moveTo>
                    <a:cubicBezTo>
                      <a:pt x="556" y="480"/>
                      <a:pt x="1487" y="0"/>
                      <a:pt x="2358" y="278"/>
                    </a:cubicBezTo>
                    <a:cubicBezTo>
                      <a:pt x="3228" y="556"/>
                      <a:pt x="3708" y="1487"/>
                      <a:pt x="3430" y="2358"/>
                    </a:cubicBezTo>
                    <a:cubicBezTo>
                      <a:pt x="3152" y="3228"/>
                      <a:pt x="2221" y="3708"/>
                      <a:pt x="1350" y="3430"/>
                    </a:cubicBezTo>
                    <a:cubicBezTo>
                      <a:pt x="480" y="3152"/>
                      <a:pt x="0" y="2221"/>
                      <a:pt x="278" y="1350"/>
                    </a:cubicBezTo>
                    <a:close/>
                  </a:path>
                </a:pathLst>
              </a:custGeom>
              <a:solidFill>
                <a:srgbClr val="F2F2F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26" name="Google Shape;1426;p288"/>
              <p:cNvSpPr/>
              <p:nvPr/>
            </p:nvSpPr>
            <p:spPr>
              <a:xfrm>
                <a:off x="3510752" y="1490314"/>
                <a:ext cx="1060348" cy="1239954"/>
              </a:xfrm>
              <a:custGeom>
                <a:avLst/>
                <a:gdLst/>
                <a:ahLst/>
                <a:cxnLst/>
                <a:rect l="l" t="t" r="r" b="b"/>
                <a:pathLst>
                  <a:path w="1247" h="1458" extrusionOk="0">
                    <a:moveTo>
                      <a:pt x="0" y="562"/>
                    </a:moveTo>
                    <a:cubicBezTo>
                      <a:pt x="1247" y="1458"/>
                      <a:pt x="1247" y="1458"/>
                      <a:pt x="1247" y="1458"/>
                    </a:cubicBezTo>
                    <a:cubicBezTo>
                      <a:pt x="765" y="0"/>
                      <a:pt x="765" y="0"/>
                      <a:pt x="765" y="0"/>
                    </a:cubicBezTo>
                    <a:cubicBezTo>
                      <a:pt x="462" y="101"/>
                      <a:pt x="191" y="297"/>
                      <a:pt x="0" y="56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27" name="Google Shape;1427;p288"/>
              <p:cNvSpPr/>
              <p:nvPr/>
            </p:nvSpPr>
            <p:spPr>
              <a:xfrm>
                <a:off x="3264202" y="1969019"/>
                <a:ext cx="1306180" cy="769168"/>
              </a:xfrm>
              <a:custGeom>
                <a:avLst/>
                <a:gdLst/>
                <a:ahLst/>
                <a:cxnLst/>
                <a:rect l="l" t="t" r="r" b="b"/>
                <a:pathLst>
                  <a:path w="1536" h="904" extrusionOk="0">
                    <a:moveTo>
                      <a:pt x="74" y="428"/>
                    </a:moveTo>
                    <a:cubicBezTo>
                      <a:pt x="23" y="586"/>
                      <a:pt x="0" y="747"/>
                      <a:pt x="1" y="904"/>
                    </a:cubicBezTo>
                    <a:cubicBezTo>
                      <a:pt x="1536" y="896"/>
                      <a:pt x="1536" y="896"/>
                      <a:pt x="1536" y="896"/>
                    </a:cubicBezTo>
                    <a:cubicBezTo>
                      <a:pt x="290" y="0"/>
                      <a:pt x="290" y="0"/>
                      <a:pt x="290" y="0"/>
                    </a:cubicBezTo>
                    <a:cubicBezTo>
                      <a:pt x="198" y="128"/>
                      <a:pt x="124" y="271"/>
                      <a:pt x="74" y="42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28" name="Google Shape;1428;p288"/>
              <p:cNvSpPr/>
              <p:nvPr/>
            </p:nvSpPr>
            <p:spPr>
              <a:xfrm>
                <a:off x="3519391" y="2733867"/>
                <a:ext cx="1051711" cy="1244273"/>
              </a:xfrm>
              <a:custGeom>
                <a:avLst/>
                <a:gdLst/>
                <a:ahLst/>
                <a:cxnLst/>
                <a:rect l="l" t="t" r="r" b="b"/>
                <a:pathLst>
                  <a:path w="1237" h="1463" extrusionOk="0">
                    <a:moveTo>
                      <a:pt x="769" y="1463"/>
                    </a:moveTo>
                    <a:cubicBezTo>
                      <a:pt x="1237" y="0"/>
                      <a:pt x="1237" y="0"/>
                      <a:pt x="1237" y="0"/>
                    </a:cubicBezTo>
                    <a:cubicBezTo>
                      <a:pt x="0" y="908"/>
                      <a:pt x="0" y="908"/>
                      <a:pt x="0" y="908"/>
                    </a:cubicBezTo>
                    <a:cubicBezTo>
                      <a:pt x="185" y="1161"/>
                      <a:pt x="449" y="1361"/>
                      <a:pt x="769" y="1463"/>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29" name="Google Shape;1429;p288"/>
              <p:cNvSpPr/>
              <p:nvPr/>
            </p:nvSpPr>
            <p:spPr>
              <a:xfrm>
                <a:off x="4162942" y="1398533"/>
                <a:ext cx="806959" cy="1331734"/>
              </a:xfrm>
              <a:custGeom>
                <a:avLst/>
                <a:gdLst/>
                <a:ahLst/>
                <a:cxnLst/>
                <a:rect l="l" t="t" r="r" b="b"/>
                <a:pathLst>
                  <a:path w="949" h="1566" extrusionOk="0">
                    <a:moveTo>
                      <a:pt x="0" y="108"/>
                    </a:moveTo>
                    <a:cubicBezTo>
                      <a:pt x="481" y="1566"/>
                      <a:pt x="481" y="1566"/>
                      <a:pt x="481" y="1566"/>
                    </a:cubicBezTo>
                    <a:cubicBezTo>
                      <a:pt x="949" y="102"/>
                      <a:pt x="949" y="102"/>
                      <a:pt x="949" y="102"/>
                    </a:cubicBezTo>
                    <a:cubicBezTo>
                      <a:pt x="628" y="0"/>
                      <a:pt x="298" y="10"/>
                      <a:pt x="0" y="10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0" name="Google Shape;1430;p288"/>
              <p:cNvSpPr/>
              <p:nvPr/>
            </p:nvSpPr>
            <p:spPr>
              <a:xfrm>
                <a:off x="3264202" y="2732066"/>
                <a:ext cx="1306180" cy="773126"/>
              </a:xfrm>
              <a:custGeom>
                <a:avLst/>
                <a:gdLst/>
                <a:ahLst/>
                <a:cxnLst/>
                <a:rect l="l" t="t" r="r" b="b"/>
                <a:pathLst>
                  <a:path w="1536" h="909" extrusionOk="0">
                    <a:moveTo>
                      <a:pt x="298" y="909"/>
                    </a:moveTo>
                    <a:cubicBezTo>
                      <a:pt x="1536" y="0"/>
                      <a:pt x="1536" y="0"/>
                      <a:pt x="1536" y="0"/>
                    </a:cubicBezTo>
                    <a:cubicBezTo>
                      <a:pt x="0" y="8"/>
                      <a:pt x="0" y="8"/>
                      <a:pt x="0" y="8"/>
                    </a:cubicBezTo>
                    <a:cubicBezTo>
                      <a:pt x="3" y="335"/>
                      <a:pt x="110" y="651"/>
                      <a:pt x="298" y="90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1" name="Google Shape;1431;p288"/>
              <p:cNvSpPr/>
              <p:nvPr/>
            </p:nvSpPr>
            <p:spPr>
              <a:xfrm>
                <a:off x="4574699" y="1958941"/>
                <a:ext cx="1306180" cy="772406"/>
              </a:xfrm>
              <a:custGeom>
                <a:avLst/>
                <a:gdLst/>
                <a:ahLst/>
                <a:cxnLst/>
                <a:rect l="l" t="t" r="r" b="b"/>
                <a:pathLst>
                  <a:path w="1536" h="908" extrusionOk="0">
                    <a:moveTo>
                      <a:pt x="1237" y="0"/>
                    </a:moveTo>
                    <a:cubicBezTo>
                      <a:pt x="0" y="908"/>
                      <a:pt x="0" y="908"/>
                      <a:pt x="0" y="908"/>
                    </a:cubicBezTo>
                    <a:cubicBezTo>
                      <a:pt x="1536" y="902"/>
                      <a:pt x="1536" y="902"/>
                      <a:pt x="1536" y="902"/>
                    </a:cubicBezTo>
                    <a:cubicBezTo>
                      <a:pt x="1533" y="575"/>
                      <a:pt x="1427" y="259"/>
                      <a:pt x="1237"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2" name="Google Shape;1432;p288"/>
              <p:cNvSpPr/>
              <p:nvPr/>
            </p:nvSpPr>
            <p:spPr>
              <a:xfrm>
                <a:off x="4574699" y="2727029"/>
                <a:ext cx="1306900" cy="768806"/>
              </a:xfrm>
              <a:custGeom>
                <a:avLst/>
                <a:gdLst/>
                <a:ahLst/>
                <a:cxnLst/>
                <a:rect l="l" t="t" r="r" b="b"/>
                <a:pathLst>
                  <a:path w="1537" h="904" extrusionOk="0">
                    <a:moveTo>
                      <a:pt x="1462" y="474"/>
                    </a:moveTo>
                    <a:cubicBezTo>
                      <a:pt x="1513" y="316"/>
                      <a:pt x="1537" y="157"/>
                      <a:pt x="1536" y="0"/>
                    </a:cubicBezTo>
                    <a:cubicBezTo>
                      <a:pt x="0" y="6"/>
                      <a:pt x="0" y="6"/>
                      <a:pt x="0" y="6"/>
                    </a:cubicBezTo>
                    <a:cubicBezTo>
                      <a:pt x="1247" y="904"/>
                      <a:pt x="1247" y="904"/>
                      <a:pt x="1247" y="904"/>
                    </a:cubicBezTo>
                    <a:cubicBezTo>
                      <a:pt x="1339" y="776"/>
                      <a:pt x="1412" y="631"/>
                      <a:pt x="1462" y="47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3" name="Google Shape;1433;p288"/>
              <p:cNvSpPr/>
              <p:nvPr/>
            </p:nvSpPr>
            <p:spPr>
              <a:xfrm>
                <a:off x="4572900" y="1485996"/>
                <a:ext cx="1052790" cy="1244273"/>
              </a:xfrm>
              <a:custGeom>
                <a:avLst/>
                <a:gdLst/>
                <a:ahLst/>
                <a:cxnLst/>
                <a:rect l="l" t="t" r="r" b="b"/>
                <a:pathLst>
                  <a:path w="1238" h="1463" extrusionOk="0">
                    <a:moveTo>
                      <a:pt x="468" y="0"/>
                    </a:moveTo>
                    <a:cubicBezTo>
                      <a:pt x="0" y="1463"/>
                      <a:pt x="0" y="1463"/>
                      <a:pt x="0" y="1463"/>
                    </a:cubicBezTo>
                    <a:cubicBezTo>
                      <a:pt x="1238" y="555"/>
                      <a:pt x="1238" y="555"/>
                      <a:pt x="1238" y="555"/>
                    </a:cubicBezTo>
                    <a:cubicBezTo>
                      <a:pt x="1053" y="302"/>
                      <a:pt x="790" y="103"/>
                      <a:pt x="468"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4" name="Google Shape;1434;p288"/>
              <p:cNvSpPr/>
              <p:nvPr/>
            </p:nvSpPr>
            <p:spPr>
              <a:xfrm>
                <a:off x="4574699" y="2733147"/>
                <a:ext cx="1059268" cy="1240673"/>
              </a:xfrm>
              <a:custGeom>
                <a:avLst/>
                <a:gdLst/>
                <a:ahLst/>
                <a:cxnLst/>
                <a:rect l="l" t="t" r="r" b="b"/>
                <a:pathLst>
                  <a:path w="1246" h="1459" extrusionOk="0">
                    <a:moveTo>
                      <a:pt x="1246" y="897"/>
                    </a:moveTo>
                    <a:cubicBezTo>
                      <a:pt x="0" y="0"/>
                      <a:pt x="0" y="0"/>
                      <a:pt x="0" y="0"/>
                    </a:cubicBezTo>
                    <a:cubicBezTo>
                      <a:pt x="480" y="1459"/>
                      <a:pt x="480" y="1459"/>
                      <a:pt x="480" y="1459"/>
                    </a:cubicBezTo>
                    <a:cubicBezTo>
                      <a:pt x="784" y="1358"/>
                      <a:pt x="1055" y="1162"/>
                      <a:pt x="1246" y="897"/>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5" name="Google Shape;1435;p288"/>
              <p:cNvSpPr/>
              <p:nvPr/>
            </p:nvSpPr>
            <p:spPr>
              <a:xfrm>
                <a:off x="4174099" y="2733867"/>
                <a:ext cx="807679" cy="1332815"/>
              </a:xfrm>
              <a:custGeom>
                <a:avLst/>
                <a:gdLst/>
                <a:ahLst/>
                <a:cxnLst/>
                <a:rect l="l" t="t" r="r" b="b"/>
                <a:pathLst>
                  <a:path w="950" h="1567" extrusionOk="0">
                    <a:moveTo>
                      <a:pt x="950" y="1458"/>
                    </a:moveTo>
                    <a:cubicBezTo>
                      <a:pt x="468" y="0"/>
                      <a:pt x="468" y="0"/>
                      <a:pt x="468" y="0"/>
                    </a:cubicBezTo>
                    <a:cubicBezTo>
                      <a:pt x="0" y="1464"/>
                      <a:pt x="0" y="1464"/>
                      <a:pt x="0" y="1464"/>
                    </a:cubicBezTo>
                    <a:cubicBezTo>
                      <a:pt x="322" y="1567"/>
                      <a:pt x="652" y="1556"/>
                      <a:pt x="950" y="145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6" name="Google Shape;1436;p288"/>
              <p:cNvSpPr/>
              <p:nvPr/>
            </p:nvSpPr>
            <p:spPr>
              <a:xfrm>
                <a:off x="4369541" y="1554021"/>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7" name="Google Shape;1437;p288"/>
              <p:cNvSpPr/>
              <p:nvPr/>
            </p:nvSpPr>
            <p:spPr>
              <a:xfrm>
                <a:off x="3770260" y="1712390"/>
                <a:ext cx="459988" cy="459268"/>
              </a:xfrm>
              <a:custGeom>
                <a:avLst/>
                <a:gdLst/>
                <a:ahLst/>
                <a:cxnLst/>
                <a:rect l="l" t="t" r="r" b="b"/>
                <a:pathLst>
                  <a:path w="541" h="540" extrusionOk="0">
                    <a:moveTo>
                      <a:pt x="463" y="130"/>
                    </a:moveTo>
                    <a:cubicBezTo>
                      <a:pt x="541" y="236"/>
                      <a:pt x="517" y="386"/>
                      <a:pt x="411" y="463"/>
                    </a:cubicBezTo>
                    <a:cubicBezTo>
                      <a:pt x="304" y="540"/>
                      <a:pt x="155" y="517"/>
                      <a:pt x="78" y="410"/>
                    </a:cubicBezTo>
                    <a:cubicBezTo>
                      <a:pt x="0" y="304"/>
                      <a:pt x="24" y="155"/>
                      <a:pt x="130" y="77"/>
                    </a:cubicBezTo>
                    <a:cubicBezTo>
                      <a:pt x="237" y="0"/>
                      <a:pt x="386" y="23"/>
                      <a:pt x="463"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8" name="Google Shape;1438;p288"/>
              <p:cNvSpPr/>
              <p:nvPr/>
            </p:nvSpPr>
            <p:spPr>
              <a:xfrm>
                <a:off x="3418969" y="2200452"/>
                <a:ext cx="454949" cy="455309"/>
              </a:xfrm>
              <a:custGeom>
                <a:avLst/>
                <a:gdLst/>
                <a:ahLst/>
                <a:cxnLst/>
                <a:rect l="l" t="t" r="r" b="b"/>
                <a:pathLst>
                  <a:path w="535" h="535" extrusionOk="0">
                    <a:moveTo>
                      <a:pt x="341" y="41"/>
                    </a:moveTo>
                    <a:cubicBezTo>
                      <a:pt x="466" y="81"/>
                      <a:pt x="535" y="216"/>
                      <a:pt x="494" y="341"/>
                    </a:cubicBezTo>
                    <a:cubicBezTo>
                      <a:pt x="453" y="466"/>
                      <a:pt x="319" y="535"/>
                      <a:pt x="193" y="494"/>
                    </a:cubicBezTo>
                    <a:cubicBezTo>
                      <a:pt x="68" y="454"/>
                      <a:pt x="0" y="319"/>
                      <a:pt x="40" y="194"/>
                    </a:cubicBezTo>
                    <a:cubicBezTo>
                      <a:pt x="81" y="69"/>
                      <a:pt x="215" y="0"/>
                      <a:pt x="341"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9" name="Google Shape;1439;p288"/>
              <p:cNvSpPr/>
              <p:nvPr/>
            </p:nvSpPr>
            <p:spPr>
              <a:xfrm>
                <a:off x="3417170" y="2801893"/>
                <a:ext cx="454949" cy="454949"/>
              </a:xfrm>
              <a:custGeom>
                <a:avLst/>
                <a:gdLst/>
                <a:ahLst/>
                <a:cxnLst/>
                <a:rect l="l" t="t" r="r" b="b"/>
                <a:pathLst>
                  <a:path w="535" h="535" extrusionOk="0">
                    <a:moveTo>
                      <a:pt x="194" y="41"/>
                    </a:moveTo>
                    <a:cubicBezTo>
                      <a:pt x="319" y="0"/>
                      <a:pt x="454" y="69"/>
                      <a:pt x="495" y="194"/>
                    </a:cubicBezTo>
                    <a:cubicBezTo>
                      <a:pt x="535" y="319"/>
                      <a:pt x="467" y="454"/>
                      <a:pt x="342" y="494"/>
                    </a:cubicBezTo>
                    <a:cubicBezTo>
                      <a:pt x="216" y="535"/>
                      <a:pt x="82" y="467"/>
                      <a:pt x="41" y="341"/>
                    </a:cubicBezTo>
                    <a:cubicBezTo>
                      <a:pt x="0" y="216"/>
                      <a:pt x="69" y="82"/>
                      <a:pt x="194"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0" name="Google Shape;1440;p288"/>
              <p:cNvSpPr/>
              <p:nvPr/>
            </p:nvSpPr>
            <p:spPr>
              <a:xfrm>
                <a:off x="3767740" y="3286717"/>
                <a:ext cx="459988" cy="460348"/>
              </a:xfrm>
              <a:custGeom>
                <a:avLst/>
                <a:gdLst/>
                <a:ahLst/>
                <a:cxnLst/>
                <a:rect l="l" t="t" r="r" b="b"/>
                <a:pathLst>
                  <a:path w="541" h="541" extrusionOk="0">
                    <a:moveTo>
                      <a:pt x="78" y="130"/>
                    </a:moveTo>
                    <a:cubicBezTo>
                      <a:pt x="155" y="24"/>
                      <a:pt x="304" y="0"/>
                      <a:pt x="411" y="77"/>
                    </a:cubicBezTo>
                    <a:cubicBezTo>
                      <a:pt x="517" y="155"/>
                      <a:pt x="541" y="304"/>
                      <a:pt x="464" y="411"/>
                    </a:cubicBezTo>
                    <a:cubicBezTo>
                      <a:pt x="386" y="517"/>
                      <a:pt x="237" y="541"/>
                      <a:pt x="131" y="463"/>
                    </a:cubicBezTo>
                    <a:cubicBezTo>
                      <a:pt x="24" y="386"/>
                      <a:pt x="0" y="237"/>
                      <a:pt x="78"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1" name="Google Shape;1441;p288"/>
              <p:cNvSpPr/>
              <p:nvPr/>
            </p:nvSpPr>
            <p:spPr>
              <a:xfrm>
                <a:off x="4366301" y="3500155"/>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2" name="Google Shape;1442;p288"/>
              <p:cNvSpPr/>
              <p:nvPr/>
            </p:nvSpPr>
            <p:spPr>
              <a:xfrm>
                <a:off x="4911233" y="3288516"/>
                <a:ext cx="459988" cy="459988"/>
              </a:xfrm>
              <a:custGeom>
                <a:avLst/>
                <a:gdLst/>
                <a:ahLst/>
                <a:cxnLst/>
                <a:rect l="l" t="t" r="r" b="b"/>
                <a:pathLst>
                  <a:path w="541" h="541" extrusionOk="0">
                    <a:moveTo>
                      <a:pt x="78" y="411"/>
                    </a:moveTo>
                    <a:cubicBezTo>
                      <a:pt x="0" y="304"/>
                      <a:pt x="24" y="155"/>
                      <a:pt x="131" y="78"/>
                    </a:cubicBezTo>
                    <a:cubicBezTo>
                      <a:pt x="237" y="0"/>
                      <a:pt x="386" y="24"/>
                      <a:pt x="464" y="130"/>
                    </a:cubicBezTo>
                    <a:cubicBezTo>
                      <a:pt x="541" y="237"/>
                      <a:pt x="517" y="386"/>
                      <a:pt x="411" y="463"/>
                    </a:cubicBezTo>
                    <a:cubicBezTo>
                      <a:pt x="304" y="541"/>
                      <a:pt x="155" y="517"/>
                      <a:pt x="78" y="41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3" name="Google Shape;1443;p288"/>
              <p:cNvSpPr/>
              <p:nvPr/>
            </p:nvSpPr>
            <p:spPr>
              <a:xfrm>
                <a:off x="5268641" y="2805132"/>
                <a:ext cx="454949" cy="454229"/>
              </a:xfrm>
              <a:custGeom>
                <a:avLst/>
                <a:gdLst/>
                <a:ahLst/>
                <a:cxnLst/>
                <a:rect l="l" t="t" r="r" b="b"/>
                <a:pathLst>
                  <a:path w="535" h="534" extrusionOk="0">
                    <a:moveTo>
                      <a:pt x="194" y="494"/>
                    </a:moveTo>
                    <a:cubicBezTo>
                      <a:pt x="68" y="453"/>
                      <a:pt x="0" y="319"/>
                      <a:pt x="41" y="193"/>
                    </a:cubicBezTo>
                    <a:cubicBezTo>
                      <a:pt x="81" y="68"/>
                      <a:pt x="216" y="0"/>
                      <a:pt x="341" y="40"/>
                    </a:cubicBezTo>
                    <a:cubicBezTo>
                      <a:pt x="466" y="81"/>
                      <a:pt x="535" y="215"/>
                      <a:pt x="494" y="341"/>
                    </a:cubicBezTo>
                    <a:cubicBezTo>
                      <a:pt x="453" y="466"/>
                      <a:pt x="319" y="534"/>
                      <a:pt x="194" y="494"/>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4" name="Google Shape;1444;p288"/>
              <p:cNvSpPr/>
              <p:nvPr/>
            </p:nvSpPr>
            <p:spPr>
              <a:xfrm>
                <a:off x="5269360" y="2202972"/>
                <a:ext cx="454949" cy="455309"/>
              </a:xfrm>
              <a:custGeom>
                <a:avLst/>
                <a:gdLst/>
                <a:ahLst/>
                <a:cxnLst/>
                <a:rect l="l" t="t" r="r" b="b"/>
                <a:pathLst>
                  <a:path w="535" h="535" extrusionOk="0">
                    <a:moveTo>
                      <a:pt x="341" y="495"/>
                    </a:moveTo>
                    <a:cubicBezTo>
                      <a:pt x="216" y="535"/>
                      <a:pt x="81" y="467"/>
                      <a:pt x="41" y="342"/>
                    </a:cubicBezTo>
                    <a:cubicBezTo>
                      <a:pt x="0" y="216"/>
                      <a:pt x="68" y="82"/>
                      <a:pt x="194" y="41"/>
                    </a:cubicBezTo>
                    <a:cubicBezTo>
                      <a:pt x="319" y="0"/>
                      <a:pt x="454" y="69"/>
                      <a:pt x="494" y="194"/>
                    </a:cubicBezTo>
                    <a:cubicBezTo>
                      <a:pt x="535" y="319"/>
                      <a:pt x="466" y="454"/>
                      <a:pt x="341" y="495"/>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5" name="Google Shape;1445;p288"/>
              <p:cNvSpPr/>
              <p:nvPr/>
            </p:nvSpPr>
            <p:spPr>
              <a:xfrm>
                <a:off x="4913752" y="1713829"/>
                <a:ext cx="460348" cy="459628"/>
              </a:xfrm>
              <a:custGeom>
                <a:avLst/>
                <a:gdLst/>
                <a:ahLst/>
                <a:cxnLst/>
                <a:rect l="l" t="t" r="r" b="b"/>
                <a:pathLst>
                  <a:path w="541" h="540" extrusionOk="0">
                    <a:moveTo>
                      <a:pt x="464" y="410"/>
                    </a:moveTo>
                    <a:cubicBezTo>
                      <a:pt x="386" y="517"/>
                      <a:pt x="237" y="540"/>
                      <a:pt x="131" y="463"/>
                    </a:cubicBezTo>
                    <a:cubicBezTo>
                      <a:pt x="24" y="386"/>
                      <a:pt x="0" y="236"/>
                      <a:pt x="78" y="130"/>
                    </a:cubicBezTo>
                    <a:cubicBezTo>
                      <a:pt x="155" y="23"/>
                      <a:pt x="304" y="0"/>
                      <a:pt x="411" y="77"/>
                    </a:cubicBezTo>
                    <a:cubicBezTo>
                      <a:pt x="517" y="155"/>
                      <a:pt x="541" y="304"/>
                      <a:pt x="464" y="41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6" name="Google Shape;1446;p288"/>
              <p:cNvSpPr/>
              <p:nvPr/>
            </p:nvSpPr>
            <p:spPr>
              <a:xfrm>
                <a:off x="3910179" y="2033807"/>
                <a:ext cx="1323643" cy="1396880"/>
              </a:xfrm>
              <a:custGeom>
                <a:avLst/>
                <a:gdLst/>
                <a:ahLst/>
                <a:cxnLst/>
                <a:rect l="l" t="t" r="r" b="b"/>
                <a:pathLst>
                  <a:path w="1790" h="1889" extrusionOk="0">
                    <a:moveTo>
                      <a:pt x="1668" y="1066"/>
                    </a:moveTo>
                    <a:cubicBezTo>
                      <a:pt x="1678" y="1029"/>
                      <a:pt x="1678" y="991"/>
                      <a:pt x="1678" y="954"/>
                    </a:cubicBezTo>
                    <a:cubicBezTo>
                      <a:pt x="1678" y="917"/>
                      <a:pt x="1678" y="880"/>
                      <a:pt x="1668" y="841"/>
                    </a:cubicBezTo>
                    <a:cubicBezTo>
                      <a:pt x="1790" y="664"/>
                      <a:pt x="1790" y="664"/>
                      <a:pt x="1790" y="664"/>
                    </a:cubicBezTo>
                    <a:cubicBezTo>
                      <a:pt x="1584" y="580"/>
                      <a:pt x="1584" y="580"/>
                      <a:pt x="1584" y="580"/>
                    </a:cubicBezTo>
                    <a:cubicBezTo>
                      <a:pt x="1556" y="523"/>
                      <a:pt x="1510" y="458"/>
                      <a:pt x="1464" y="412"/>
                    </a:cubicBezTo>
                    <a:cubicBezTo>
                      <a:pt x="1454" y="187"/>
                      <a:pt x="1454" y="187"/>
                      <a:pt x="1454" y="187"/>
                    </a:cubicBezTo>
                    <a:cubicBezTo>
                      <a:pt x="1240" y="243"/>
                      <a:pt x="1240" y="243"/>
                      <a:pt x="1240" y="243"/>
                    </a:cubicBezTo>
                    <a:cubicBezTo>
                      <a:pt x="1175" y="214"/>
                      <a:pt x="1109" y="187"/>
                      <a:pt x="1044" y="177"/>
                    </a:cubicBezTo>
                    <a:cubicBezTo>
                      <a:pt x="895" y="0"/>
                      <a:pt x="895" y="0"/>
                      <a:pt x="895" y="0"/>
                    </a:cubicBezTo>
                    <a:cubicBezTo>
                      <a:pt x="765" y="177"/>
                      <a:pt x="765" y="177"/>
                      <a:pt x="765" y="177"/>
                    </a:cubicBezTo>
                    <a:cubicBezTo>
                      <a:pt x="689" y="187"/>
                      <a:pt x="625" y="206"/>
                      <a:pt x="569" y="243"/>
                    </a:cubicBezTo>
                    <a:cubicBezTo>
                      <a:pt x="345" y="177"/>
                      <a:pt x="345" y="177"/>
                      <a:pt x="345" y="177"/>
                    </a:cubicBezTo>
                    <a:cubicBezTo>
                      <a:pt x="335" y="402"/>
                      <a:pt x="335" y="402"/>
                      <a:pt x="335" y="402"/>
                    </a:cubicBezTo>
                    <a:cubicBezTo>
                      <a:pt x="290" y="449"/>
                      <a:pt x="242" y="505"/>
                      <a:pt x="214" y="571"/>
                    </a:cubicBezTo>
                    <a:cubicBezTo>
                      <a:pt x="0" y="645"/>
                      <a:pt x="0" y="645"/>
                      <a:pt x="0" y="645"/>
                    </a:cubicBezTo>
                    <a:cubicBezTo>
                      <a:pt x="122" y="832"/>
                      <a:pt x="122" y="832"/>
                      <a:pt x="122" y="832"/>
                    </a:cubicBezTo>
                    <a:cubicBezTo>
                      <a:pt x="113" y="870"/>
                      <a:pt x="113" y="907"/>
                      <a:pt x="113" y="954"/>
                    </a:cubicBezTo>
                    <a:cubicBezTo>
                      <a:pt x="113" y="981"/>
                      <a:pt x="113" y="1010"/>
                      <a:pt x="122" y="1047"/>
                    </a:cubicBezTo>
                    <a:cubicBezTo>
                      <a:pt x="0" y="1226"/>
                      <a:pt x="0" y="1226"/>
                      <a:pt x="0" y="1226"/>
                    </a:cubicBezTo>
                    <a:cubicBezTo>
                      <a:pt x="195" y="1309"/>
                      <a:pt x="195" y="1309"/>
                      <a:pt x="195" y="1309"/>
                    </a:cubicBezTo>
                    <a:cubicBezTo>
                      <a:pt x="232" y="1375"/>
                      <a:pt x="271" y="1430"/>
                      <a:pt x="327" y="1488"/>
                    </a:cubicBezTo>
                    <a:cubicBezTo>
                      <a:pt x="335" y="1702"/>
                      <a:pt x="335" y="1702"/>
                      <a:pt x="335" y="1702"/>
                    </a:cubicBezTo>
                    <a:cubicBezTo>
                      <a:pt x="530" y="1647"/>
                      <a:pt x="530" y="1647"/>
                      <a:pt x="530" y="1647"/>
                    </a:cubicBezTo>
                    <a:cubicBezTo>
                      <a:pt x="606" y="1684"/>
                      <a:pt x="680" y="1711"/>
                      <a:pt x="755" y="1721"/>
                    </a:cubicBezTo>
                    <a:cubicBezTo>
                      <a:pt x="886" y="1889"/>
                      <a:pt x="886" y="1889"/>
                      <a:pt x="886" y="1889"/>
                    </a:cubicBezTo>
                    <a:cubicBezTo>
                      <a:pt x="1016" y="1729"/>
                      <a:pt x="1016" y="1729"/>
                      <a:pt x="1016" y="1729"/>
                    </a:cubicBezTo>
                    <a:cubicBezTo>
                      <a:pt x="1090" y="1711"/>
                      <a:pt x="1166" y="1692"/>
                      <a:pt x="1240" y="1655"/>
                    </a:cubicBezTo>
                    <a:cubicBezTo>
                      <a:pt x="1435" y="1711"/>
                      <a:pt x="1435" y="1711"/>
                      <a:pt x="1435" y="1711"/>
                    </a:cubicBezTo>
                    <a:cubicBezTo>
                      <a:pt x="1444" y="1506"/>
                      <a:pt x="1444" y="1506"/>
                      <a:pt x="1444" y="1506"/>
                    </a:cubicBezTo>
                    <a:cubicBezTo>
                      <a:pt x="1501" y="1449"/>
                      <a:pt x="1547" y="1385"/>
                      <a:pt x="1584" y="1319"/>
                    </a:cubicBezTo>
                    <a:cubicBezTo>
                      <a:pt x="1781" y="1244"/>
                      <a:pt x="1781" y="1244"/>
                      <a:pt x="1781" y="1244"/>
                    </a:cubicBezTo>
                    <a:cubicBezTo>
                      <a:pt x="1668" y="1066"/>
                      <a:pt x="1668" y="1066"/>
                      <a:pt x="1668" y="1066"/>
                    </a:cubicBezTo>
                    <a:close/>
                  </a:path>
                </a:pathLst>
              </a:custGeom>
              <a:solidFill>
                <a:schemeClr val="lt1"/>
              </a:solidFill>
              <a:ln>
                <a:noFill/>
              </a:ln>
              <a:effectLst>
                <a:outerShdw blurRad="812800" sx="116000" sy="116000" algn="ctr" rotWithShape="0">
                  <a:srgbClr val="000000">
                    <a:alpha val="15686"/>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7" name="Google Shape;1447;p288"/>
              <p:cNvSpPr/>
              <p:nvPr/>
            </p:nvSpPr>
            <p:spPr>
              <a:xfrm>
                <a:off x="4432491" y="2254751"/>
                <a:ext cx="270442" cy="53653"/>
              </a:xfrm>
              <a:custGeom>
                <a:avLst/>
                <a:gdLst/>
                <a:ahLst/>
                <a:cxnLst/>
                <a:rect l="l" t="t" r="r" b="b"/>
                <a:pathLst>
                  <a:path w="947" h="188" extrusionOk="0">
                    <a:moveTo>
                      <a:pt x="490" y="0"/>
                    </a:moveTo>
                    <a:cubicBezTo>
                      <a:pt x="323" y="0"/>
                      <a:pt x="158" y="25"/>
                      <a:pt x="0" y="73"/>
                    </a:cubicBezTo>
                    <a:cubicBezTo>
                      <a:pt x="13" y="114"/>
                      <a:pt x="26" y="152"/>
                      <a:pt x="38" y="188"/>
                    </a:cubicBezTo>
                    <a:cubicBezTo>
                      <a:pt x="181" y="146"/>
                      <a:pt x="332" y="122"/>
                      <a:pt x="488" y="122"/>
                    </a:cubicBezTo>
                    <a:cubicBezTo>
                      <a:pt x="634" y="122"/>
                      <a:pt x="777" y="143"/>
                      <a:pt x="911" y="181"/>
                    </a:cubicBezTo>
                    <a:cubicBezTo>
                      <a:pt x="947" y="65"/>
                      <a:pt x="947" y="65"/>
                      <a:pt x="947" y="65"/>
                    </a:cubicBezTo>
                    <a:cubicBezTo>
                      <a:pt x="800" y="21"/>
                      <a:pt x="646" y="0"/>
                      <a:pt x="490"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8" name="Google Shape;1448;p288"/>
              <p:cNvSpPr/>
              <p:nvPr/>
            </p:nvSpPr>
            <p:spPr>
              <a:xfrm>
                <a:off x="4717797" y="2279886"/>
                <a:ext cx="228872" cy="178723"/>
              </a:xfrm>
              <a:custGeom>
                <a:avLst/>
                <a:gdLst/>
                <a:ahLst/>
                <a:cxnLst/>
                <a:rect l="l" t="t" r="r" b="b"/>
                <a:pathLst>
                  <a:path w="802" h="626" extrusionOk="0">
                    <a:moveTo>
                      <a:pt x="40" y="0"/>
                    </a:moveTo>
                    <a:cubicBezTo>
                      <a:pt x="26" y="42"/>
                      <a:pt x="13" y="83"/>
                      <a:pt x="0" y="121"/>
                    </a:cubicBezTo>
                    <a:cubicBezTo>
                      <a:pt x="281" y="220"/>
                      <a:pt x="526" y="397"/>
                      <a:pt x="707" y="626"/>
                    </a:cubicBezTo>
                    <a:cubicBezTo>
                      <a:pt x="802" y="556"/>
                      <a:pt x="802" y="556"/>
                      <a:pt x="802" y="556"/>
                    </a:cubicBezTo>
                    <a:cubicBezTo>
                      <a:pt x="607" y="301"/>
                      <a:pt x="336" y="105"/>
                      <a:pt x="40"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9" name="Google Shape;1449;p288"/>
              <p:cNvSpPr/>
              <p:nvPr/>
            </p:nvSpPr>
            <p:spPr>
              <a:xfrm>
                <a:off x="4191056" y="2282423"/>
                <a:ext cx="228631" cy="181260"/>
              </a:xfrm>
              <a:custGeom>
                <a:avLst/>
                <a:gdLst/>
                <a:ahLst/>
                <a:cxnLst/>
                <a:rect l="l" t="t" r="r" b="b"/>
                <a:pathLst>
                  <a:path w="801" h="635" extrusionOk="0">
                    <a:moveTo>
                      <a:pt x="763" y="0"/>
                    </a:moveTo>
                    <a:cubicBezTo>
                      <a:pt x="458" y="109"/>
                      <a:pt x="196" y="304"/>
                      <a:pt x="0" y="564"/>
                    </a:cubicBezTo>
                    <a:cubicBezTo>
                      <a:pt x="35" y="588"/>
                      <a:pt x="68" y="613"/>
                      <a:pt x="99" y="635"/>
                    </a:cubicBezTo>
                    <a:cubicBezTo>
                      <a:pt x="279" y="401"/>
                      <a:pt x="521" y="220"/>
                      <a:pt x="801" y="118"/>
                    </a:cubicBezTo>
                    <a:cubicBezTo>
                      <a:pt x="763" y="0"/>
                      <a:pt x="763" y="0"/>
                      <a:pt x="763"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0" name="Google Shape;1450;p288"/>
              <p:cNvSpPr/>
              <p:nvPr/>
            </p:nvSpPr>
            <p:spPr>
              <a:xfrm>
                <a:off x="4935550" y="2459939"/>
                <a:ext cx="113712" cy="256665"/>
              </a:xfrm>
              <a:custGeom>
                <a:avLst/>
                <a:gdLst/>
                <a:ahLst/>
                <a:cxnLst/>
                <a:rect l="l" t="t" r="r" b="b"/>
                <a:pathLst>
                  <a:path w="398" h="899" extrusionOk="0">
                    <a:moveTo>
                      <a:pt x="97" y="0"/>
                    </a:moveTo>
                    <a:cubicBezTo>
                      <a:pt x="0" y="71"/>
                      <a:pt x="0" y="71"/>
                      <a:pt x="0" y="71"/>
                    </a:cubicBezTo>
                    <a:cubicBezTo>
                      <a:pt x="165" y="308"/>
                      <a:pt x="265" y="592"/>
                      <a:pt x="275" y="899"/>
                    </a:cubicBezTo>
                    <a:cubicBezTo>
                      <a:pt x="398" y="898"/>
                      <a:pt x="398" y="898"/>
                      <a:pt x="398" y="898"/>
                    </a:cubicBezTo>
                    <a:cubicBezTo>
                      <a:pt x="384" y="573"/>
                      <a:pt x="278" y="257"/>
                      <a:pt x="97"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1" name="Google Shape;1451;p288"/>
              <p:cNvSpPr/>
              <p:nvPr/>
            </p:nvSpPr>
            <p:spPr>
              <a:xfrm>
                <a:off x="4094739" y="2461992"/>
                <a:ext cx="109965" cy="261860"/>
              </a:xfrm>
              <a:custGeom>
                <a:avLst/>
                <a:gdLst/>
                <a:ahLst/>
                <a:cxnLst/>
                <a:rect l="l" t="t" r="r" b="b"/>
                <a:pathLst>
                  <a:path w="385" h="917" extrusionOk="0">
                    <a:moveTo>
                      <a:pt x="281" y="0"/>
                    </a:moveTo>
                    <a:cubicBezTo>
                      <a:pt x="199" y="127"/>
                      <a:pt x="130" y="272"/>
                      <a:pt x="73" y="433"/>
                    </a:cubicBezTo>
                    <a:cubicBezTo>
                      <a:pt x="27" y="574"/>
                      <a:pt x="2" y="738"/>
                      <a:pt x="0" y="917"/>
                    </a:cubicBezTo>
                    <a:cubicBezTo>
                      <a:pt x="41" y="917"/>
                      <a:pt x="80" y="917"/>
                      <a:pt x="119" y="917"/>
                    </a:cubicBezTo>
                    <a:cubicBezTo>
                      <a:pt x="125" y="605"/>
                      <a:pt x="223" y="317"/>
                      <a:pt x="385" y="77"/>
                    </a:cubicBezTo>
                    <a:cubicBezTo>
                      <a:pt x="281" y="0"/>
                      <a:pt x="281" y="0"/>
                      <a:pt x="281"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2" name="Google Shape;1452;p288"/>
              <p:cNvSpPr/>
              <p:nvPr/>
            </p:nvSpPr>
            <p:spPr>
              <a:xfrm>
                <a:off x="4938447" y="2741738"/>
                <a:ext cx="110811" cy="258478"/>
              </a:xfrm>
              <a:custGeom>
                <a:avLst/>
                <a:gdLst/>
                <a:ahLst/>
                <a:cxnLst/>
                <a:rect l="l" t="t" r="r" b="b"/>
                <a:pathLst>
                  <a:path w="388" h="905" extrusionOk="0">
                    <a:moveTo>
                      <a:pt x="388" y="0"/>
                    </a:moveTo>
                    <a:cubicBezTo>
                      <a:pt x="266" y="0"/>
                      <a:pt x="266" y="0"/>
                      <a:pt x="266" y="0"/>
                    </a:cubicBezTo>
                    <a:cubicBezTo>
                      <a:pt x="260" y="309"/>
                      <a:pt x="163" y="597"/>
                      <a:pt x="0" y="836"/>
                    </a:cubicBezTo>
                    <a:cubicBezTo>
                      <a:pt x="96" y="905"/>
                      <a:pt x="96" y="905"/>
                      <a:pt x="96" y="905"/>
                    </a:cubicBezTo>
                    <a:cubicBezTo>
                      <a:pt x="174" y="787"/>
                      <a:pt x="258" y="642"/>
                      <a:pt x="305" y="465"/>
                    </a:cubicBezTo>
                    <a:cubicBezTo>
                      <a:pt x="305" y="464"/>
                      <a:pt x="305" y="464"/>
                      <a:pt x="305" y="464"/>
                    </a:cubicBezTo>
                    <a:cubicBezTo>
                      <a:pt x="305" y="464"/>
                      <a:pt x="305" y="464"/>
                      <a:pt x="305" y="464"/>
                    </a:cubicBezTo>
                    <a:cubicBezTo>
                      <a:pt x="305" y="464"/>
                      <a:pt x="305" y="464"/>
                      <a:pt x="305" y="464"/>
                    </a:cubicBezTo>
                    <a:cubicBezTo>
                      <a:pt x="356" y="320"/>
                      <a:pt x="384" y="157"/>
                      <a:pt x="388"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3" name="Google Shape;1453;p288"/>
              <p:cNvSpPr/>
              <p:nvPr/>
            </p:nvSpPr>
            <p:spPr>
              <a:xfrm>
                <a:off x="4094742" y="2747174"/>
                <a:ext cx="113108" cy="259322"/>
              </a:xfrm>
              <a:custGeom>
                <a:avLst/>
                <a:gdLst/>
                <a:ahLst/>
                <a:cxnLst/>
                <a:rect l="l" t="t" r="r" b="b"/>
                <a:pathLst>
                  <a:path w="396" h="908" extrusionOk="0">
                    <a:moveTo>
                      <a:pt x="119" y="0"/>
                    </a:moveTo>
                    <a:cubicBezTo>
                      <a:pt x="119" y="0"/>
                      <a:pt x="119" y="0"/>
                      <a:pt x="119" y="0"/>
                    </a:cubicBezTo>
                    <a:cubicBezTo>
                      <a:pt x="0" y="1"/>
                      <a:pt x="0" y="1"/>
                      <a:pt x="0" y="1"/>
                    </a:cubicBezTo>
                    <a:cubicBezTo>
                      <a:pt x="5" y="326"/>
                      <a:pt x="108" y="639"/>
                      <a:pt x="298" y="908"/>
                    </a:cubicBezTo>
                    <a:cubicBezTo>
                      <a:pt x="332" y="882"/>
                      <a:pt x="365" y="858"/>
                      <a:pt x="396" y="835"/>
                    </a:cubicBezTo>
                    <a:cubicBezTo>
                      <a:pt x="231" y="597"/>
                      <a:pt x="129" y="310"/>
                      <a:pt x="119"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4" name="Google Shape;1454;p288"/>
              <p:cNvSpPr/>
              <p:nvPr/>
            </p:nvSpPr>
            <p:spPr>
              <a:xfrm>
                <a:off x="4720940" y="3001909"/>
                <a:ext cx="227785" cy="179328"/>
              </a:xfrm>
              <a:custGeom>
                <a:avLst/>
                <a:gdLst/>
                <a:ahLst/>
                <a:cxnLst/>
                <a:rect l="l" t="t" r="r" b="b"/>
                <a:pathLst>
                  <a:path w="798" h="628" extrusionOk="0">
                    <a:moveTo>
                      <a:pt x="708" y="0"/>
                    </a:moveTo>
                    <a:cubicBezTo>
                      <a:pt x="529" y="235"/>
                      <a:pt x="283" y="417"/>
                      <a:pt x="0" y="518"/>
                    </a:cubicBezTo>
                    <a:cubicBezTo>
                      <a:pt x="35" y="628"/>
                      <a:pt x="35" y="628"/>
                      <a:pt x="35" y="628"/>
                    </a:cubicBezTo>
                    <a:cubicBezTo>
                      <a:pt x="348" y="516"/>
                      <a:pt x="617" y="318"/>
                      <a:pt x="798" y="66"/>
                    </a:cubicBezTo>
                    <a:cubicBezTo>
                      <a:pt x="767" y="42"/>
                      <a:pt x="738" y="21"/>
                      <a:pt x="708" y="0"/>
                    </a:cubicBezTo>
                    <a:cubicBezTo>
                      <a:pt x="708" y="0"/>
                      <a:pt x="708" y="0"/>
                      <a:pt x="708"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5" name="Google Shape;1455;p288"/>
              <p:cNvSpPr/>
              <p:nvPr/>
            </p:nvSpPr>
            <p:spPr>
              <a:xfrm>
                <a:off x="4193596" y="3003842"/>
                <a:ext cx="231288" cy="179328"/>
              </a:xfrm>
              <a:custGeom>
                <a:avLst/>
                <a:gdLst/>
                <a:ahLst/>
                <a:cxnLst/>
                <a:rect l="l" t="t" r="r" b="b"/>
                <a:pathLst>
                  <a:path w="810" h="628" extrusionOk="0">
                    <a:moveTo>
                      <a:pt x="98" y="0"/>
                    </a:moveTo>
                    <a:cubicBezTo>
                      <a:pt x="98" y="0"/>
                      <a:pt x="98" y="0"/>
                      <a:pt x="98" y="0"/>
                    </a:cubicBezTo>
                    <a:cubicBezTo>
                      <a:pt x="0" y="73"/>
                      <a:pt x="0" y="73"/>
                      <a:pt x="0" y="73"/>
                    </a:cubicBezTo>
                    <a:cubicBezTo>
                      <a:pt x="200" y="329"/>
                      <a:pt x="467" y="520"/>
                      <a:pt x="773" y="628"/>
                    </a:cubicBezTo>
                    <a:cubicBezTo>
                      <a:pt x="786" y="587"/>
                      <a:pt x="799" y="550"/>
                      <a:pt x="810" y="514"/>
                    </a:cubicBezTo>
                    <a:cubicBezTo>
                      <a:pt x="526" y="414"/>
                      <a:pt x="280" y="234"/>
                      <a:pt x="98"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6" name="Google Shape;1456;p288"/>
              <p:cNvSpPr/>
              <p:nvPr/>
            </p:nvSpPr>
            <p:spPr>
              <a:xfrm>
                <a:off x="4437686" y="3157542"/>
                <a:ext cx="269837" cy="52203"/>
              </a:xfrm>
              <a:custGeom>
                <a:avLst/>
                <a:gdLst/>
                <a:ahLst/>
                <a:cxnLst/>
                <a:rect l="l" t="t" r="r" b="b"/>
                <a:pathLst>
                  <a:path w="945" h="183" extrusionOk="0">
                    <a:moveTo>
                      <a:pt x="908" y="0"/>
                    </a:moveTo>
                    <a:cubicBezTo>
                      <a:pt x="768" y="41"/>
                      <a:pt x="621" y="63"/>
                      <a:pt x="469" y="63"/>
                    </a:cubicBezTo>
                    <a:cubicBezTo>
                      <a:pt x="319" y="63"/>
                      <a:pt x="175" y="42"/>
                      <a:pt x="38" y="2"/>
                    </a:cubicBezTo>
                    <a:cubicBezTo>
                      <a:pt x="38" y="2"/>
                      <a:pt x="38" y="2"/>
                      <a:pt x="38" y="2"/>
                    </a:cubicBezTo>
                    <a:cubicBezTo>
                      <a:pt x="0" y="121"/>
                      <a:pt x="0" y="121"/>
                      <a:pt x="0" y="121"/>
                    </a:cubicBezTo>
                    <a:cubicBezTo>
                      <a:pt x="159" y="162"/>
                      <a:pt x="317" y="183"/>
                      <a:pt x="472" y="183"/>
                    </a:cubicBezTo>
                    <a:cubicBezTo>
                      <a:pt x="635" y="183"/>
                      <a:pt x="795" y="159"/>
                      <a:pt x="945" y="113"/>
                    </a:cubicBezTo>
                    <a:cubicBezTo>
                      <a:pt x="933" y="74"/>
                      <a:pt x="920" y="36"/>
                      <a:pt x="908" y="0"/>
                    </a:cubicBezTo>
                    <a:cubicBezTo>
                      <a:pt x="908" y="0"/>
                      <a:pt x="908" y="0"/>
                      <a:pt x="908"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grpSp>
      </p:grpSp>
      <p:sp>
        <p:nvSpPr>
          <p:cNvPr id="1457" name="Google Shape;1457;p288"/>
          <p:cNvSpPr txBox="1">
            <a:spLocks noGrp="1"/>
          </p:cNvSpPr>
          <p:nvPr>
            <p:ph type="body" idx="1"/>
          </p:nvPr>
        </p:nvSpPr>
        <p:spPr>
          <a:xfrm>
            <a:off x="562709"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58" name="Google Shape;1458;p288"/>
          <p:cNvSpPr txBox="1">
            <a:spLocks noGrp="1"/>
          </p:cNvSpPr>
          <p:nvPr>
            <p:ph type="body" idx="2"/>
          </p:nvPr>
        </p:nvSpPr>
        <p:spPr>
          <a:xfrm>
            <a:off x="562709"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59" name="Google Shape;1459;p288"/>
          <p:cNvSpPr txBox="1">
            <a:spLocks noGrp="1"/>
          </p:cNvSpPr>
          <p:nvPr>
            <p:ph type="body" idx="3"/>
          </p:nvPr>
        </p:nvSpPr>
        <p:spPr>
          <a:xfrm>
            <a:off x="562709"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60" name="Google Shape;1460;p288"/>
          <p:cNvSpPr txBox="1">
            <a:spLocks noGrp="1"/>
          </p:cNvSpPr>
          <p:nvPr>
            <p:ph type="body" idx="4"/>
          </p:nvPr>
        </p:nvSpPr>
        <p:spPr>
          <a:xfrm>
            <a:off x="562709"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61" name="Google Shape;1461;p288"/>
          <p:cNvSpPr txBox="1">
            <a:spLocks noGrp="1"/>
          </p:cNvSpPr>
          <p:nvPr>
            <p:ph type="body" idx="5"/>
          </p:nvPr>
        </p:nvSpPr>
        <p:spPr>
          <a:xfrm>
            <a:off x="562709"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62" name="Google Shape;1462;p288"/>
          <p:cNvSpPr txBox="1">
            <a:spLocks noGrp="1"/>
          </p:cNvSpPr>
          <p:nvPr>
            <p:ph type="body" idx="6"/>
          </p:nvPr>
        </p:nvSpPr>
        <p:spPr>
          <a:xfrm>
            <a:off x="6420898"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63" name="Google Shape;1463;p288"/>
          <p:cNvSpPr txBox="1">
            <a:spLocks noGrp="1"/>
          </p:cNvSpPr>
          <p:nvPr>
            <p:ph type="body" idx="7"/>
          </p:nvPr>
        </p:nvSpPr>
        <p:spPr>
          <a:xfrm>
            <a:off x="6420898"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64" name="Google Shape;1464;p288"/>
          <p:cNvSpPr txBox="1">
            <a:spLocks noGrp="1"/>
          </p:cNvSpPr>
          <p:nvPr>
            <p:ph type="body" idx="8"/>
          </p:nvPr>
        </p:nvSpPr>
        <p:spPr>
          <a:xfrm>
            <a:off x="6420898"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65" name="Google Shape;1465;p288"/>
          <p:cNvSpPr txBox="1">
            <a:spLocks noGrp="1"/>
          </p:cNvSpPr>
          <p:nvPr>
            <p:ph type="body" idx="9"/>
          </p:nvPr>
        </p:nvSpPr>
        <p:spPr>
          <a:xfrm>
            <a:off x="6420898"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66" name="Google Shape;1466;p288"/>
          <p:cNvSpPr txBox="1">
            <a:spLocks noGrp="1"/>
          </p:cNvSpPr>
          <p:nvPr>
            <p:ph type="body" idx="13"/>
          </p:nvPr>
        </p:nvSpPr>
        <p:spPr>
          <a:xfrm>
            <a:off x="6420898"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2">
    <p:spTree>
      <p:nvGrpSpPr>
        <p:cNvPr id="1" name="Shape 1467"/>
        <p:cNvGrpSpPr/>
        <p:nvPr/>
      </p:nvGrpSpPr>
      <p:grpSpPr>
        <a:xfrm>
          <a:off x="0" y="0"/>
          <a:ext cx="0" cy="0"/>
          <a:chOff x="0" y="0"/>
          <a:chExt cx="0" cy="0"/>
        </a:xfrm>
      </p:grpSpPr>
      <p:pic>
        <p:nvPicPr>
          <p:cNvPr id="1468" name="Google Shape;1468;p28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469" name="Google Shape;1469;p28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0" name="Google Shape;1470;p28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Caption">
  <p:cSld name="1_Caption 40">
    <p:spTree>
      <p:nvGrpSpPr>
        <p:cNvPr id="1" name="Shape 1471"/>
        <p:cNvGrpSpPr/>
        <p:nvPr/>
      </p:nvGrpSpPr>
      <p:grpSpPr>
        <a:xfrm>
          <a:off x="0" y="0"/>
          <a:ext cx="0" cy="0"/>
          <a:chOff x="0" y="0"/>
          <a:chExt cx="0" cy="0"/>
        </a:xfrm>
      </p:grpSpPr>
      <p:sp>
        <p:nvSpPr>
          <p:cNvPr id="1472" name="Google Shape;1472;p290" descr="Background pattern&#10;&#10;Description automatically generated"/>
          <p:cNvSpPr/>
          <p:nvPr/>
        </p:nvSpPr>
        <p:spPr>
          <a:xfrm>
            <a:off x="0" y="0"/>
            <a:ext cx="9144001" cy="5143500"/>
          </a:xfrm>
          <a:prstGeom prst="rect">
            <a:avLst/>
          </a:prstGeom>
          <a:solidFill>
            <a:srgbClr val="FFFFFF"/>
          </a:solidFill>
          <a:ln>
            <a:noFill/>
          </a:ln>
        </p:spPr>
      </p:sp>
      <p:pic>
        <p:nvPicPr>
          <p:cNvPr id="1473" name="Google Shape;1473;p29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74" name="Google Shape;1474;p290"/>
          <p:cNvGrpSpPr/>
          <p:nvPr/>
        </p:nvGrpSpPr>
        <p:grpSpPr>
          <a:xfrm>
            <a:off x="2263140" y="1653932"/>
            <a:ext cx="4747260" cy="830997"/>
            <a:chOff x="2263140" y="1779657"/>
            <a:chExt cx="4747260" cy="830997"/>
          </a:xfrm>
        </p:grpSpPr>
        <p:cxnSp>
          <p:nvCxnSpPr>
            <p:cNvPr id="1475" name="Google Shape;1475;p290"/>
            <p:cNvCxnSpPr/>
            <p:nvPr/>
          </p:nvCxnSpPr>
          <p:spPr>
            <a:xfrm>
              <a:off x="2263140" y="2042160"/>
              <a:ext cx="4747260" cy="0"/>
            </a:xfrm>
            <a:prstGeom prst="straightConnector1">
              <a:avLst/>
            </a:prstGeom>
            <a:noFill/>
            <a:ln w="19050" cap="flat" cmpd="sng">
              <a:solidFill>
                <a:schemeClr val="lt2"/>
              </a:solidFill>
              <a:prstDash val="solid"/>
              <a:round/>
              <a:headEnd type="none" w="sm" len="sm"/>
              <a:tailEnd type="none" w="sm" len="sm"/>
            </a:ln>
          </p:spPr>
        </p:cxnSp>
        <p:sp>
          <p:nvSpPr>
            <p:cNvPr id="1476" name="Google Shape;1476;p290"/>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4800" b="1" i="1" u="none" strike="noStrike" cap="none">
                  <a:solidFill>
                    <a:schemeClr val="lt2"/>
                  </a:solidFill>
                  <a:latin typeface="Public Sans"/>
                  <a:ea typeface="Public Sans"/>
                  <a:cs typeface="Public Sans"/>
                  <a:sym typeface="Public Sans"/>
                </a:rPr>
                <a:t>“</a:t>
              </a:r>
              <a:endParaRPr sz="4800" b="0" i="0" u="none" strike="noStrike" cap="none">
                <a:solidFill>
                  <a:schemeClr val="lt2"/>
                </a:solidFill>
                <a:latin typeface="Public Sans"/>
                <a:ea typeface="Public Sans"/>
                <a:cs typeface="Public Sans"/>
                <a:sym typeface="Public Sans"/>
              </a:endParaRPr>
            </a:p>
          </p:txBody>
        </p:sp>
      </p:grpSp>
      <p:sp>
        <p:nvSpPr>
          <p:cNvPr id="1477" name="Google Shape;1477;p290"/>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400" b="1" i="1"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Caption">
  <p:cSld name="1_Caption 41">
    <p:spTree>
      <p:nvGrpSpPr>
        <p:cNvPr id="1" name="Shape 1478"/>
        <p:cNvGrpSpPr/>
        <p:nvPr/>
      </p:nvGrpSpPr>
      <p:grpSpPr>
        <a:xfrm>
          <a:off x="0" y="0"/>
          <a:ext cx="0" cy="0"/>
          <a:chOff x="0" y="0"/>
          <a:chExt cx="0" cy="0"/>
        </a:xfrm>
      </p:grpSpPr>
      <p:sp>
        <p:nvSpPr>
          <p:cNvPr id="1479" name="Google Shape;1479;p291" descr="Background pattern&#10;&#10;Description automatically generated"/>
          <p:cNvSpPr/>
          <p:nvPr/>
        </p:nvSpPr>
        <p:spPr>
          <a:xfrm>
            <a:off x="0" y="0"/>
            <a:ext cx="9144001" cy="5143500"/>
          </a:xfrm>
          <a:prstGeom prst="rect">
            <a:avLst/>
          </a:prstGeom>
          <a:solidFill>
            <a:srgbClr val="FFFFFF"/>
          </a:solidFill>
          <a:ln>
            <a:noFill/>
          </a:ln>
        </p:spPr>
      </p:sp>
      <p:pic>
        <p:nvPicPr>
          <p:cNvPr id="1480" name="Google Shape;1480;p29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81" name="Google Shape;1481;p291"/>
          <p:cNvGrpSpPr/>
          <p:nvPr/>
        </p:nvGrpSpPr>
        <p:grpSpPr>
          <a:xfrm>
            <a:off x="2263140" y="1653932"/>
            <a:ext cx="4747260" cy="830997"/>
            <a:chOff x="2263140" y="1779657"/>
            <a:chExt cx="4747260" cy="830997"/>
          </a:xfrm>
        </p:grpSpPr>
        <p:cxnSp>
          <p:nvCxnSpPr>
            <p:cNvPr id="1482" name="Google Shape;1482;p291"/>
            <p:cNvCxnSpPr/>
            <p:nvPr/>
          </p:nvCxnSpPr>
          <p:spPr>
            <a:xfrm>
              <a:off x="2263140" y="2042160"/>
              <a:ext cx="4747260" cy="0"/>
            </a:xfrm>
            <a:prstGeom prst="straightConnector1">
              <a:avLst/>
            </a:prstGeom>
            <a:noFill/>
            <a:ln w="19050" cap="flat" cmpd="sng">
              <a:solidFill>
                <a:srgbClr val="50AFE6"/>
              </a:solidFill>
              <a:prstDash val="solid"/>
              <a:round/>
              <a:headEnd type="none" w="sm" len="sm"/>
              <a:tailEnd type="none" w="sm" len="sm"/>
            </a:ln>
          </p:spPr>
        </p:cxnSp>
        <p:sp>
          <p:nvSpPr>
            <p:cNvPr id="1483" name="Google Shape;1483;p291"/>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4800" b="1" i="1" u="none" strike="noStrike" cap="none">
                  <a:solidFill>
                    <a:srgbClr val="50AFE6"/>
                  </a:solidFill>
                  <a:latin typeface="Public Sans"/>
                  <a:ea typeface="Public Sans"/>
                  <a:cs typeface="Public Sans"/>
                  <a:sym typeface="Public Sans"/>
                </a:rPr>
                <a:t>“</a:t>
              </a:r>
              <a:endParaRPr sz="4800" b="0" i="0" u="none" strike="noStrike" cap="none">
                <a:solidFill>
                  <a:srgbClr val="50AFE6"/>
                </a:solidFill>
                <a:latin typeface="Public Sans"/>
                <a:ea typeface="Public Sans"/>
                <a:cs typeface="Public Sans"/>
                <a:sym typeface="Public Sans"/>
              </a:endParaRPr>
            </a:p>
          </p:txBody>
        </p:sp>
      </p:grpSp>
      <p:sp>
        <p:nvSpPr>
          <p:cNvPr id="1484" name="Google Shape;1484;p291"/>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Caption">
  <p:cSld name="1_Caption 42">
    <p:spTree>
      <p:nvGrpSpPr>
        <p:cNvPr id="1" name="Shape 1485"/>
        <p:cNvGrpSpPr/>
        <p:nvPr/>
      </p:nvGrpSpPr>
      <p:grpSpPr>
        <a:xfrm>
          <a:off x="0" y="0"/>
          <a:ext cx="0" cy="0"/>
          <a:chOff x="0" y="0"/>
          <a:chExt cx="0" cy="0"/>
        </a:xfrm>
      </p:grpSpPr>
      <p:sp>
        <p:nvSpPr>
          <p:cNvPr id="1486" name="Google Shape;1486;p292" descr="Background pattern&#10;&#10;Description automatically generated"/>
          <p:cNvSpPr/>
          <p:nvPr/>
        </p:nvSpPr>
        <p:spPr>
          <a:xfrm>
            <a:off x="0" y="0"/>
            <a:ext cx="9144001" cy="5143500"/>
          </a:xfrm>
          <a:prstGeom prst="rect">
            <a:avLst/>
          </a:prstGeom>
          <a:solidFill>
            <a:srgbClr val="FFFFFF"/>
          </a:solidFill>
          <a:ln>
            <a:noFill/>
          </a:ln>
        </p:spPr>
      </p:sp>
      <p:pic>
        <p:nvPicPr>
          <p:cNvPr id="1487" name="Google Shape;1487;p29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88" name="Google Shape;1488;p292"/>
          <p:cNvGrpSpPr/>
          <p:nvPr/>
        </p:nvGrpSpPr>
        <p:grpSpPr>
          <a:xfrm>
            <a:off x="2263140" y="1653932"/>
            <a:ext cx="4747260" cy="830997"/>
            <a:chOff x="2263140" y="1779657"/>
            <a:chExt cx="4747260" cy="830997"/>
          </a:xfrm>
        </p:grpSpPr>
        <p:cxnSp>
          <p:nvCxnSpPr>
            <p:cNvPr id="1489" name="Google Shape;1489;p292"/>
            <p:cNvCxnSpPr/>
            <p:nvPr/>
          </p:nvCxnSpPr>
          <p:spPr>
            <a:xfrm>
              <a:off x="2263140" y="2042160"/>
              <a:ext cx="4747260" cy="0"/>
            </a:xfrm>
            <a:prstGeom prst="straightConnector1">
              <a:avLst/>
            </a:prstGeom>
            <a:noFill/>
            <a:ln w="19050" cap="flat" cmpd="sng">
              <a:solidFill>
                <a:schemeClr val="accent2"/>
              </a:solidFill>
              <a:prstDash val="solid"/>
              <a:round/>
              <a:headEnd type="none" w="sm" len="sm"/>
              <a:tailEnd type="none" w="sm" len="sm"/>
            </a:ln>
          </p:spPr>
        </p:cxnSp>
        <p:sp>
          <p:nvSpPr>
            <p:cNvPr id="1490" name="Google Shape;1490;p292"/>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4800" b="1" i="1" u="none" strike="noStrike" cap="none">
                  <a:solidFill>
                    <a:schemeClr val="accent2"/>
                  </a:solidFill>
                  <a:latin typeface="Public Sans"/>
                  <a:ea typeface="Public Sans"/>
                  <a:cs typeface="Public Sans"/>
                  <a:sym typeface="Public Sans"/>
                </a:rPr>
                <a:t>“</a:t>
              </a:r>
              <a:endParaRPr sz="4800" b="0" i="0" u="none" strike="noStrike" cap="none">
                <a:solidFill>
                  <a:schemeClr val="accent2"/>
                </a:solidFill>
                <a:latin typeface="Public Sans"/>
                <a:ea typeface="Public Sans"/>
                <a:cs typeface="Public Sans"/>
                <a:sym typeface="Public Sans"/>
              </a:endParaRPr>
            </a:p>
          </p:txBody>
        </p:sp>
      </p:grpSp>
      <p:sp>
        <p:nvSpPr>
          <p:cNvPr id="1491" name="Google Shape;1491;p292"/>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400" b="1" i="1" u="none" strike="noStrike" cap="none">
                <a:solidFill>
                  <a:schemeClr val="accent3"/>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ontents 2">
    <p:spTree>
      <p:nvGrpSpPr>
        <p:cNvPr id="1" name="Shape 51"/>
        <p:cNvGrpSpPr/>
        <p:nvPr/>
      </p:nvGrpSpPr>
      <p:grpSpPr>
        <a:xfrm>
          <a:off x="0" y="0"/>
          <a:ext cx="0" cy="0"/>
          <a:chOff x="0" y="0"/>
          <a:chExt cx="0" cy="0"/>
        </a:xfrm>
      </p:grpSpPr>
      <p:sp>
        <p:nvSpPr>
          <p:cNvPr id="52" name="Google Shape;52;p221"/>
          <p:cNvSpPr/>
          <p:nvPr/>
        </p:nvSpPr>
        <p:spPr>
          <a:xfrm>
            <a:off x="0" y="0"/>
            <a:ext cx="9143990" cy="5143494"/>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53" name="Google Shape;53;p221"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54" name="Google Shape;54;p221"/>
          <p:cNvSpPr>
            <a:spLocks noGrp="1"/>
          </p:cNvSpPr>
          <p:nvPr>
            <p:ph type="pic" idx="2"/>
          </p:nvPr>
        </p:nvSpPr>
        <p:spPr>
          <a:xfrm>
            <a:off x="4983850" y="776920"/>
            <a:ext cx="4160150" cy="4050508"/>
          </a:xfrm>
          <a:prstGeom prst="rect">
            <a:avLst/>
          </a:prstGeom>
          <a:noFill/>
          <a:ln>
            <a:noFill/>
          </a:ln>
        </p:spPr>
      </p:sp>
      <p:sp>
        <p:nvSpPr>
          <p:cNvPr id="55" name="Google Shape;55;p221"/>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 name="Google Shape;56;p22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7" name="Google Shape;57;p22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Caption">
  <p:cSld name="1_Caption 43">
    <p:spTree>
      <p:nvGrpSpPr>
        <p:cNvPr id="1" name="Shape 1492"/>
        <p:cNvGrpSpPr/>
        <p:nvPr/>
      </p:nvGrpSpPr>
      <p:grpSpPr>
        <a:xfrm>
          <a:off x="0" y="0"/>
          <a:ext cx="0" cy="0"/>
          <a:chOff x="0" y="0"/>
          <a:chExt cx="0" cy="0"/>
        </a:xfrm>
      </p:grpSpPr>
      <p:sp>
        <p:nvSpPr>
          <p:cNvPr id="1493" name="Google Shape;1493;p293" descr="Background pattern&#10;&#10;Description automatically generated"/>
          <p:cNvSpPr/>
          <p:nvPr/>
        </p:nvSpPr>
        <p:spPr>
          <a:xfrm>
            <a:off x="0" y="0"/>
            <a:ext cx="9144001" cy="5143500"/>
          </a:xfrm>
          <a:prstGeom prst="rect">
            <a:avLst/>
          </a:prstGeom>
          <a:solidFill>
            <a:srgbClr val="FFFFFF"/>
          </a:solidFill>
          <a:ln>
            <a:noFill/>
          </a:ln>
        </p:spPr>
      </p:sp>
      <p:pic>
        <p:nvPicPr>
          <p:cNvPr id="1494" name="Google Shape;1494;p29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95" name="Google Shape;1495;p293"/>
          <p:cNvGrpSpPr/>
          <p:nvPr/>
        </p:nvGrpSpPr>
        <p:grpSpPr>
          <a:xfrm>
            <a:off x="1403060" y="1183590"/>
            <a:ext cx="6337881" cy="1569620"/>
            <a:chOff x="1492092" y="1002130"/>
            <a:chExt cx="6337881" cy="1569620"/>
          </a:xfrm>
        </p:grpSpPr>
        <p:cxnSp>
          <p:nvCxnSpPr>
            <p:cNvPr id="1496" name="Google Shape;1496;p293"/>
            <p:cNvCxnSpPr/>
            <p:nvPr/>
          </p:nvCxnSpPr>
          <p:spPr>
            <a:xfrm>
              <a:off x="1492092" y="1449493"/>
              <a:ext cx="6337881" cy="0"/>
            </a:xfrm>
            <a:prstGeom prst="straightConnector1">
              <a:avLst/>
            </a:prstGeom>
            <a:noFill/>
            <a:ln w="12700" cap="flat" cmpd="sng">
              <a:solidFill>
                <a:srgbClr val="D8D8D8"/>
              </a:solidFill>
              <a:prstDash val="solid"/>
              <a:round/>
              <a:headEnd type="none" w="sm" len="sm"/>
              <a:tailEnd type="none" w="sm" len="sm"/>
            </a:ln>
          </p:spPr>
        </p:cxnSp>
        <p:sp>
          <p:nvSpPr>
            <p:cNvPr id="1497" name="Google Shape;1497;p293"/>
            <p:cNvSpPr txBox="1"/>
            <p:nvPr/>
          </p:nvSpPr>
          <p:spPr>
            <a:xfrm>
              <a:off x="4302597" y="1002130"/>
              <a:ext cx="716871" cy="1569620"/>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9600" b="0" i="0" u="none" strike="noStrike" cap="none">
                  <a:solidFill>
                    <a:schemeClr val="accent4"/>
                  </a:solidFill>
                  <a:latin typeface="Public Sans"/>
                  <a:ea typeface="Public Sans"/>
                  <a:cs typeface="Public Sans"/>
                  <a:sym typeface="Public Sans"/>
                </a:rPr>
                <a:t>“</a:t>
              </a:r>
              <a:endParaRPr sz="9600" b="0" i="0" u="none" strike="noStrike" cap="none">
                <a:solidFill>
                  <a:schemeClr val="accent4"/>
                </a:solidFill>
                <a:latin typeface="Public Sans"/>
                <a:ea typeface="Public Sans"/>
                <a:cs typeface="Public Sans"/>
                <a:sym typeface="Public Sans"/>
              </a:endParaRPr>
            </a:p>
          </p:txBody>
        </p:sp>
      </p:grpSp>
      <p:grpSp>
        <p:nvGrpSpPr>
          <p:cNvPr id="1498" name="Google Shape;1498;p293"/>
          <p:cNvGrpSpPr/>
          <p:nvPr/>
        </p:nvGrpSpPr>
        <p:grpSpPr>
          <a:xfrm>
            <a:off x="1492092" y="3662045"/>
            <a:ext cx="6159817" cy="71120"/>
            <a:chOff x="2145983" y="2931954"/>
            <a:chExt cx="6159817" cy="71120"/>
          </a:xfrm>
        </p:grpSpPr>
        <p:sp>
          <p:nvSpPr>
            <p:cNvPr id="1499" name="Google Shape;1499;p293"/>
            <p:cNvSpPr/>
            <p:nvPr/>
          </p:nvSpPr>
          <p:spPr>
            <a:xfrm>
              <a:off x="2145983" y="2931954"/>
              <a:ext cx="6159817" cy="71120"/>
            </a:xfrm>
            <a:prstGeom prst="roundRect">
              <a:avLst>
                <a:gd name="adj" fmla="val 50000"/>
              </a:avLst>
            </a:prstGeom>
            <a:solidFill>
              <a:schemeClr val="lt2"/>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00" name="Google Shape;1500;p293"/>
            <p:cNvSpPr/>
            <p:nvPr/>
          </p:nvSpPr>
          <p:spPr>
            <a:xfrm>
              <a:off x="3869954" y="2931954"/>
              <a:ext cx="2711874" cy="71120"/>
            </a:xfrm>
            <a:prstGeom prst="roundRect">
              <a:avLst>
                <a:gd name="adj" fmla="val 50000"/>
              </a:avLst>
            </a:prstGeom>
            <a:solidFill>
              <a:srgbClr val="50AFE6"/>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1501" name="Google Shape;1501;p293"/>
          <p:cNvSpPr txBox="1">
            <a:spLocks noGrp="1"/>
          </p:cNvSpPr>
          <p:nvPr>
            <p:ph type="body" idx="1"/>
          </p:nvPr>
        </p:nvSpPr>
        <p:spPr>
          <a:xfrm>
            <a:off x="571500" y="2030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Caption">
  <p:cSld name="1_Caption 44">
    <p:spTree>
      <p:nvGrpSpPr>
        <p:cNvPr id="1" name="Shape 1502"/>
        <p:cNvGrpSpPr/>
        <p:nvPr/>
      </p:nvGrpSpPr>
      <p:grpSpPr>
        <a:xfrm>
          <a:off x="0" y="0"/>
          <a:ext cx="0" cy="0"/>
          <a:chOff x="0" y="0"/>
          <a:chExt cx="0" cy="0"/>
        </a:xfrm>
      </p:grpSpPr>
      <p:grpSp>
        <p:nvGrpSpPr>
          <p:cNvPr id="1503" name="Google Shape;1503;p294"/>
          <p:cNvGrpSpPr/>
          <p:nvPr/>
        </p:nvGrpSpPr>
        <p:grpSpPr>
          <a:xfrm>
            <a:off x="444" y="0"/>
            <a:ext cx="9143556" cy="5143500"/>
            <a:chOff x="444" y="317809"/>
            <a:chExt cx="9143556" cy="5143500"/>
          </a:xfrm>
        </p:grpSpPr>
        <p:pic>
          <p:nvPicPr>
            <p:cNvPr id="1504" name="Google Shape;1504;p294"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05" name="Google Shape;1505;p294"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06" name="Google Shape;1506;p294"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07" name="Google Shape;1507;p294"/>
          <p:cNvGrpSpPr/>
          <p:nvPr/>
        </p:nvGrpSpPr>
        <p:grpSpPr>
          <a:xfrm>
            <a:off x="904073" y="1547578"/>
            <a:ext cx="7494348" cy="2133815"/>
            <a:chOff x="822793" y="1506938"/>
            <a:chExt cx="7494348" cy="2133815"/>
          </a:xfrm>
        </p:grpSpPr>
        <p:sp>
          <p:nvSpPr>
            <p:cNvPr id="1508" name="Google Shape;1508;p294"/>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1509" name="Google Shape;1509;p294"/>
            <p:cNvGrpSpPr/>
            <p:nvPr/>
          </p:nvGrpSpPr>
          <p:grpSpPr>
            <a:xfrm>
              <a:off x="822793" y="1506938"/>
              <a:ext cx="7391734" cy="1999241"/>
              <a:chOff x="1565910" y="1469735"/>
              <a:chExt cx="6079542" cy="2048377"/>
            </a:xfrm>
          </p:grpSpPr>
          <p:sp>
            <p:nvSpPr>
              <p:cNvPr id="1510" name="Google Shape;1510;p294"/>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11" name="Google Shape;1511;p294"/>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512" name="Google Shape;1512;p294"/>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Caption">
  <p:cSld name="1_Caption 45">
    <p:spTree>
      <p:nvGrpSpPr>
        <p:cNvPr id="1" name="Shape 1513"/>
        <p:cNvGrpSpPr/>
        <p:nvPr/>
      </p:nvGrpSpPr>
      <p:grpSpPr>
        <a:xfrm>
          <a:off x="0" y="0"/>
          <a:ext cx="0" cy="0"/>
          <a:chOff x="0" y="0"/>
          <a:chExt cx="0" cy="0"/>
        </a:xfrm>
      </p:grpSpPr>
      <p:grpSp>
        <p:nvGrpSpPr>
          <p:cNvPr id="1514" name="Google Shape;1514;p295"/>
          <p:cNvGrpSpPr/>
          <p:nvPr/>
        </p:nvGrpSpPr>
        <p:grpSpPr>
          <a:xfrm>
            <a:off x="444" y="0"/>
            <a:ext cx="9143556" cy="5143500"/>
            <a:chOff x="444" y="317809"/>
            <a:chExt cx="9143556" cy="5143500"/>
          </a:xfrm>
        </p:grpSpPr>
        <p:pic>
          <p:nvPicPr>
            <p:cNvPr id="1515" name="Google Shape;1515;p295"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16" name="Google Shape;1516;p295"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17" name="Google Shape;1517;p295"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18" name="Google Shape;1518;p295"/>
          <p:cNvGrpSpPr/>
          <p:nvPr/>
        </p:nvGrpSpPr>
        <p:grpSpPr>
          <a:xfrm>
            <a:off x="904073" y="1547578"/>
            <a:ext cx="7494348" cy="2133815"/>
            <a:chOff x="822793" y="1506938"/>
            <a:chExt cx="7494348" cy="2133815"/>
          </a:xfrm>
        </p:grpSpPr>
        <p:sp>
          <p:nvSpPr>
            <p:cNvPr id="1519" name="Google Shape;1519;p295"/>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A99ED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1520" name="Google Shape;1520;p295"/>
            <p:cNvGrpSpPr/>
            <p:nvPr/>
          </p:nvGrpSpPr>
          <p:grpSpPr>
            <a:xfrm>
              <a:off x="822793" y="1506938"/>
              <a:ext cx="7391734" cy="1999241"/>
              <a:chOff x="1565910" y="1469735"/>
              <a:chExt cx="6079542" cy="2048377"/>
            </a:xfrm>
          </p:grpSpPr>
          <p:sp>
            <p:nvSpPr>
              <p:cNvPr id="1521" name="Google Shape;1521;p295"/>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22" name="Google Shape;1522;p295"/>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523" name="Google Shape;1523;p295"/>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Caption">
  <p:cSld name="1_Caption 46">
    <p:spTree>
      <p:nvGrpSpPr>
        <p:cNvPr id="1" name="Shape 1524"/>
        <p:cNvGrpSpPr/>
        <p:nvPr/>
      </p:nvGrpSpPr>
      <p:grpSpPr>
        <a:xfrm>
          <a:off x="0" y="0"/>
          <a:ext cx="0" cy="0"/>
          <a:chOff x="0" y="0"/>
          <a:chExt cx="0" cy="0"/>
        </a:xfrm>
      </p:grpSpPr>
      <p:grpSp>
        <p:nvGrpSpPr>
          <p:cNvPr id="1525" name="Google Shape;1525;p296"/>
          <p:cNvGrpSpPr/>
          <p:nvPr/>
        </p:nvGrpSpPr>
        <p:grpSpPr>
          <a:xfrm>
            <a:off x="444" y="0"/>
            <a:ext cx="9143556" cy="5143500"/>
            <a:chOff x="444" y="317809"/>
            <a:chExt cx="9143556" cy="5143500"/>
          </a:xfrm>
        </p:grpSpPr>
        <p:pic>
          <p:nvPicPr>
            <p:cNvPr id="1526" name="Google Shape;1526;p296"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27" name="Google Shape;1527;p296"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28" name="Google Shape;1528;p296"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29" name="Google Shape;1529;p296"/>
          <p:cNvGrpSpPr/>
          <p:nvPr/>
        </p:nvGrpSpPr>
        <p:grpSpPr>
          <a:xfrm>
            <a:off x="904073" y="1547578"/>
            <a:ext cx="7494348" cy="2133815"/>
            <a:chOff x="822793" y="1506938"/>
            <a:chExt cx="7494348" cy="2133815"/>
          </a:xfrm>
        </p:grpSpPr>
        <p:sp>
          <p:nvSpPr>
            <p:cNvPr id="1530" name="Google Shape;1530;p296"/>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1531" name="Google Shape;1531;p296"/>
            <p:cNvGrpSpPr/>
            <p:nvPr/>
          </p:nvGrpSpPr>
          <p:grpSpPr>
            <a:xfrm>
              <a:off x="822793" y="1506938"/>
              <a:ext cx="7391734" cy="1999241"/>
              <a:chOff x="1565910" y="1469735"/>
              <a:chExt cx="6079542" cy="2048377"/>
            </a:xfrm>
          </p:grpSpPr>
          <p:sp>
            <p:nvSpPr>
              <p:cNvPr id="1532" name="Google Shape;1532;p296"/>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33" name="Google Shape;1533;p296"/>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534" name="Google Shape;1534;p296"/>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Caption">
  <p:cSld name="1_Caption 47">
    <p:spTree>
      <p:nvGrpSpPr>
        <p:cNvPr id="1" name="Shape 1535"/>
        <p:cNvGrpSpPr/>
        <p:nvPr/>
      </p:nvGrpSpPr>
      <p:grpSpPr>
        <a:xfrm>
          <a:off x="0" y="0"/>
          <a:ext cx="0" cy="0"/>
          <a:chOff x="0" y="0"/>
          <a:chExt cx="0" cy="0"/>
        </a:xfrm>
      </p:grpSpPr>
      <p:grpSp>
        <p:nvGrpSpPr>
          <p:cNvPr id="1536" name="Google Shape;1536;p297"/>
          <p:cNvGrpSpPr/>
          <p:nvPr/>
        </p:nvGrpSpPr>
        <p:grpSpPr>
          <a:xfrm>
            <a:off x="444" y="0"/>
            <a:ext cx="9143556" cy="5143500"/>
            <a:chOff x="444" y="317809"/>
            <a:chExt cx="9143556" cy="5143500"/>
          </a:xfrm>
        </p:grpSpPr>
        <p:pic>
          <p:nvPicPr>
            <p:cNvPr id="1537" name="Google Shape;1537;p297"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38" name="Google Shape;1538;p297"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39" name="Google Shape;1539;p29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40" name="Google Shape;1540;p297"/>
          <p:cNvSpPr/>
          <p:nvPr/>
        </p:nvSpPr>
        <p:spPr>
          <a:xfrm>
            <a:off x="1893911" y="1825943"/>
            <a:ext cx="5027524" cy="1212468"/>
          </a:xfrm>
          <a:prstGeom prst="roundRect">
            <a:avLst>
              <a:gd name="adj" fmla="val 16667"/>
            </a:avLst>
          </a:prstGeom>
          <a:noFill/>
          <a:ln w="254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41" name="Google Shape;1541;p297"/>
          <p:cNvSpPr/>
          <p:nvPr/>
        </p:nvSpPr>
        <p:spPr>
          <a:xfrm>
            <a:off x="2222565" y="2127950"/>
            <a:ext cx="5027524" cy="1212468"/>
          </a:xfrm>
          <a:prstGeom prst="roundRect">
            <a:avLst>
              <a:gd name="adj" fmla="val 16667"/>
            </a:avLst>
          </a:prstGeom>
          <a:no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42" name="Google Shape;1542;p297"/>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1543" name="Google Shape;1543;p297"/>
          <p:cNvGrpSpPr/>
          <p:nvPr/>
        </p:nvGrpSpPr>
        <p:grpSpPr>
          <a:xfrm>
            <a:off x="1985011" y="1602036"/>
            <a:ext cx="502919" cy="45719"/>
            <a:chOff x="1985011" y="1602036"/>
            <a:chExt cx="502919" cy="45719"/>
          </a:xfrm>
        </p:grpSpPr>
        <p:sp>
          <p:nvSpPr>
            <p:cNvPr id="1544" name="Google Shape;1544;p297"/>
            <p:cNvSpPr/>
            <p:nvPr/>
          </p:nvSpPr>
          <p:spPr>
            <a:xfrm>
              <a:off x="19850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45" name="Google Shape;1545;p297"/>
            <p:cNvSpPr/>
            <p:nvPr/>
          </p:nvSpPr>
          <p:spPr>
            <a:xfrm>
              <a:off x="21374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46" name="Google Shape;1546;p297"/>
            <p:cNvSpPr/>
            <p:nvPr/>
          </p:nvSpPr>
          <p:spPr>
            <a:xfrm>
              <a:off x="22898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47" name="Google Shape;1547;p297"/>
            <p:cNvSpPr/>
            <p:nvPr/>
          </p:nvSpPr>
          <p:spPr>
            <a:xfrm>
              <a:off x="24422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548" name="Google Shape;1548;p297"/>
          <p:cNvGrpSpPr/>
          <p:nvPr/>
        </p:nvGrpSpPr>
        <p:grpSpPr>
          <a:xfrm>
            <a:off x="6656071" y="3518606"/>
            <a:ext cx="502919" cy="45719"/>
            <a:chOff x="6656071" y="3518606"/>
            <a:chExt cx="502919" cy="45719"/>
          </a:xfrm>
        </p:grpSpPr>
        <p:sp>
          <p:nvSpPr>
            <p:cNvPr id="1549" name="Google Shape;1549;p297"/>
            <p:cNvSpPr/>
            <p:nvPr/>
          </p:nvSpPr>
          <p:spPr>
            <a:xfrm>
              <a:off x="66560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50" name="Google Shape;1550;p297"/>
            <p:cNvSpPr/>
            <p:nvPr/>
          </p:nvSpPr>
          <p:spPr>
            <a:xfrm>
              <a:off x="68084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51" name="Google Shape;1551;p297"/>
            <p:cNvSpPr/>
            <p:nvPr/>
          </p:nvSpPr>
          <p:spPr>
            <a:xfrm>
              <a:off x="69608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52" name="Google Shape;1552;p297"/>
            <p:cNvSpPr/>
            <p:nvPr/>
          </p:nvSpPr>
          <p:spPr>
            <a:xfrm>
              <a:off x="71132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1553" name="Google Shape;1553;p297"/>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Caption">
  <p:cSld name="1_Caption 48">
    <p:spTree>
      <p:nvGrpSpPr>
        <p:cNvPr id="1" name="Shape 1554"/>
        <p:cNvGrpSpPr/>
        <p:nvPr/>
      </p:nvGrpSpPr>
      <p:grpSpPr>
        <a:xfrm>
          <a:off x="0" y="0"/>
          <a:ext cx="0" cy="0"/>
          <a:chOff x="0" y="0"/>
          <a:chExt cx="0" cy="0"/>
        </a:xfrm>
      </p:grpSpPr>
      <p:grpSp>
        <p:nvGrpSpPr>
          <p:cNvPr id="1555" name="Google Shape;1555;p298"/>
          <p:cNvGrpSpPr/>
          <p:nvPr/>
        </p:nvGrpSpPr>
        <p:grpSpPr>
          <a:xfrm>
            <a:off x="444" y="0"/>
            <a:ext cx="9143556" cy="5143500"/>
            <a:chOff x="444" y="317809"/>
            <a:chExt cx="9143556" cy="5143500"/>
          </a:xfrm>
        </p:grpSpPr>
        <p:pic>
          <p:nvPicPr>
            <p:cNvPr id="1556" name="Google Shape;1556;p298"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57" name="Google Shape;1557;p298"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58" name="Google Shape;1558;p298"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59" name="Google Shape;1559;p298"/>
          <p:cNvSpPr/>
          <p:nvPr/>
        </p:nvSpPr>
        <p:spPr>
          <a:xfrm>
            <a:off x="1893911" y="1825943"/>
            <a:ext cx="5027524" cy="1212468"/>
          </a:xfrm>
          <a:prstGeom prst="roundRect">
            <a:avLst>
              <a:gd name="adj" fmla="val 16667"/>
            </a:avLst>
          </a:prstGeom>
          <a:noFill/>
          <a:ln w="25400" cap="flat" cmpd="sng">
            <a:solidFill>
              <a:srgbClr val="7F6EB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60" name="Google Shape;1560;p298"/>
          <p:cNvSpPr/>
          <p:nvPr/>
        </p:nvSpPr>
        <p:spPr>
          <a:xfrm>
            <a:off x="2222565" y="2127950"/>
            <a:ext cx="5027524" cy="1212468"/>
          </a:xfrm>
          <a:prstGeom prst="roundRect">
            <a:avLst>
              <a:gd name="adj" fmla="val 16667"/>
            </a:avLst>
          </a:prstGeom>
          <a:noFill/>
          <a:ln w="25400" cap="flat" cmpd="sng">
            <a:solidFill>
              <a:srgbClr val="50AFE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61" name="Google Shape;1561;p298"/>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1562" name="Google Shape;1562;p298"/>
          <p:cNvGrpSpPr/>
          <p:nvPr/>
        </p:nvGrpSpPr>
        <p:grpSpPr>
          <a:xfrm>
            <a:off x="1985011" y="1602036"/>
            <a:ext cx="502919" cy="45719"/>
            <a:chOff x="1985011" y="1602036"/>
            <a:chExt cx="502919" cy="45719"/>
          </a:xfrm>
        </p:grpSpPr>
        <p:sp>
          <p:nvSpPr>
            <p:cNvPr id="1563" name="Google Shape;1563;p298"/>
            <p:cNvSpPr/>
            <p:nvPr/>
          </p:nvSpPr>
          <p:spPr>
            <a:xfrm>
              <a:off x="19850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64" name="Google Shape;1564;p298"/>
            <p:cNvSpPr/>
            <p:nvPr/>
          </p:nvSpPr>
          <p:spPr>
            <a:xfrm>
              <a:off x="21374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65" name="Google Shape;1565;p298"/>
            <p:cNvSpPr/>
            <p:nvPr/>
          </p:nvSpPr>
          <p:spPr>
            <a:xfrm>
              <a:off x="22898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66" name="Google Shape;1566;p298"/>
            <p:cNvSpPr/>
            <p:nvPr/>
          </p:nvSpPr>
          <p:spPr>
            <a:xfrm>
              <a:off x="24422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567" name="Google Shape;1567;p298"/>
          <p:cNvGrpSpPr/>
          <p:nvPr/>
        </p:nvGrpSpPr>
        <p:grpSpPr>
          <a:xfrm>
            <a:off x="6656071" y="3518606"/>
            <a:ext cx="502919" cy="45719"/>
            <a:chOff x="6656071" y="3518606"/>
            <a:chExt cx="502919" cy="45719"/>
          </a:xfrm>
        </p:grpSpPr>
        <p:sp>
          <p:nvSpPr>
            <p:cNvPr id="1568" name="Google Shape;1568;p298"/>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69" name="Google Shape;1569;p298"/>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70" name="Google Shape;1570;p298"/>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71" name="Google Shape;1571;p298"/>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1572" name="Google Shape;1572;p298"/>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Caption">
  <p:cSld name="1_Caption 49">
    <p:spTree>
      <p:nvGrpSpPr>
        <p:cNvPr id="1" name="Shape 1573"/>
        <p:cNvGrpSpPr/>
        <p:nvPr/>
      </p:nvGrpSpPr>
      <p:grpSpPr>
        <a:xfrm>
          <a:off x="0" y="0"/>
          <a:ext cx="0" cy="0"/>
          <a:chOff x="0" y="0"/>
          <a:chExt cx="0" cy="0"/>
        </a:xfrm>
      </p:grpSpPr>
      <p:grpSp>
        <p:nvGrpSpPr>
          <p:cNvPr id="1574" name="Google Shape;1574;p299"/>
          <p:cNvGrpSpPr/>
          <p:nvPr/>
        </p:nvGrpSpPr>
        <p:grpSpPr>
          <a:xfrm>
            <a:off x="444" y="0"/>
            <a:ext cx="9143556" cy="5143500"/>
            <a:chOff x="444" y="317809"/>
            <a:chExt cx="9143556" cy="5143500"/>
          </a:xfrm>
        </p:grpSpPr>
        <p:pic>
          <p:nvPicPr>
            <p:cNvPr id="1575" name="Google Shape;1575;p299"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76" name="Google Shape;1576;p299"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77" name="Google Shape;1577;p299"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78" name="Google Shape;1578;p299"/>
          <p:cNvSpPr/>
          <p:nvPr/>
        </p:nvSpPr>
        <p:spPr>
          <a:xfrm>
            <a:off x="1893911" y="1825943"/>
            <a:ext cx="5027524" cy="1212468"/>
          </a:xfrm>
          <a:prstGeom prst="roundRect">
            <a:avLst>
              <a:gd name="adj" fmla="val 16667"/>
            </a:avLst>
          </a:prstGeom>
          <a:noFill/>
          <a:ln w="25400" cap="flat" cmpd="sng">
            <a:solidFill>
              <a:srgbClr val="D0607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79" name="Google Shape;1579;p299"/>
          <p:cNvSpPr/>
          <p:nvPr/>
        </p:nvSpPr>
        <p:spPr>
          <a:xfrm>
            <a:off x="2222565" y="2127950"/>
            <a:ext cx="5027524" cy="1212468"/>
          </a:xfrm>
          <a:prstGeom prst="roundRect">
            <a:avLst>
              <a:gd name="adj" fmla="val 16667"/>
            </a:avLst>
          </a:prstGeom>
          <a:noFill/>
          <a:ln w="25400" cap="flat" cmpd="sng">
            <a:solidFill>
              <a:srgbClr val="8AC8E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80" name="Google Shape;1580;p299"/>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1581" name="Google Shape;1581;p299"/>
          <p:cNvGrpSpPr/>
          <p:nvPr/>
        </p:nvGrpSpPr>
        <p:grpSpPr>
          <a:xfrm>
            <a:off x="1985011" y="1602036"/>
            <a:ext cx="502919" cy="45719"/>
            <a:chOff x="1985011" y="1602036"/>
            <a:chExt cx="502919" cy="45719"/>
          </a:xfrm>
        </p:grpSpPr>
        <p:sp>
          <p:nvSpPr>
            <p:cNvPr id="1582" name="Google Shape;1582;p299"/>
            <p:cNvSpPr/>
            <p:nvPr/>
          </p:nvSpPr>
          <p:spPr>
            <a:xfrm>
              <a:off x="19850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83" name="Google Shape;1583;p299"/>
            <p:cNvSpPr/>
            <p:nvPr/>
          </p:nvSpPr>
          <p:spPr>
            <a:xfrm>
              <a:off x="21374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84" name="Google Shape;1584;p299"/>
            <p:cNvSpPr/>
            <p:nvPr/>
          </p:nvSpPr>
          <p:spPr>
            <a:xfrm>
              <a:off x="22898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85" name="Google Shape;1585;p299"/>
            <p:cNvSpPr/>
            <p:nvPr/>
          </p:nvSpPr>
          <p:spPr>
            <a:xfrm>
              <a:off x="24422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586" name="Google Shape;1586;p299"/>
          <p:cNvGrpSpPr/>
          <p:nvPr/>
        </p:nvGrpSpPr>
        <p:grpSpPr>
          <a:xfrm>
            <a:off x="6656071" y="3518606"/>
            <a:ext cx="502919" cy="45719"/>
            <a:chOff x="6656071" y="3518606"/>
            <a:chExt cx="502919" cy="45719"/>
          </a:xfrm>
        </p:grpSpPr>
        <p:sp>
          <p:nvSpPr>
            <p:cNvPr id="1587" name="Google Shape;1587;p299"/>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88" name="Google Shape;1588;p299"/>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89" name="Google Shape;1589;p299"/>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90" name="Google Shape;1590;p299"/>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1591" name="Google Shape;1591;p299"/>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Caption">
  <p:cSld name="1_Caption Dqr8bN/Fa0Y=">
    <p:spTree>
      <p:nvGrpSpPr>
        <p:cNvPr id="1" name="Shape 1592"/>
        <p:cNvGrpSpPr/>
        <p:nvPr/>
      </p:nvGrpSpPr>
      <p:grpSpPr>
        <a:xfrm>
          <a:off x="0" y="0"/>
          <a:ext cx="0" cy="0"/>
          <a:chOff x="0" y="0"/>
          <a:chExt cx="0" cy="0"/>
        </a:xfrm>
      </p:grpSpPr>
      <p:sp>
        <p:nvSpPr>
          <p:cNvPr id="1593" name="Google Shape;1593;p300" descr="Background pattern&#10;&#10;Description automatically generated"/>
          <p:cNvSpPr/>
          <p:nvPr/>
        </p:nvSpPr>
        <p:spPr>
          <a:xfrm>
            <a:off x="0" y="0"/>
            <a:ext cx="9144001" cy="5143500"/>
          </a:xfrm>
          <a:prstGeom prst="rect">
            <a:avLst/>
          </a:prstGeom>
          <a:solidFill>
            <a:srgbClr val="FFFFFF"/>
          </a:solidFill>
          <a:ln>
            <a:noFill/>
          </a:ln>
        </p:spPr>
      </p:sp>
      <p:pic>
        <p:nvPicPr>
          <p:cNvPr id="1594" name="Google Shape;1594;p30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595" name="Google Shape;1595;p300"/>
          <p:cNvSpPr/>
          <p:nvPr/>
        </p:nvSpPr>
        <p:spPr>
          <a:xfrm>
            <a:off x="1736279" y="1782808"/>
            <a:ext cx="1577884" cy="157788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5400" b="1" i="0" u="none" strike="noStrike" cap="none">
                <a:solidFill>
                  <a:schemeClr val="lt1"/>
                </a:solidFill>
                <a:latin typeface="Public Sans"/>
                <a:ea typeface="Public Sans"/>
                <a:cs typeface="Public Sans"/>
                <a:sym typeface="Public Sans"/>
              </a:rPr>
              <a:t>?</a:t>
            </a:r>
            <a:endParaRPr/>
          </a:p>
        </p:txBody>
      </p:sp>
      <p:sp>
        <p:nvSpPr>
          <p:cNvPr id="1596" name="Google Shape;1596;p300"/>
          <p:cNvSpPr txBox="1">
            <a:spLocks noGrp="1"/>
          </p:cNvSpPr>
          <p:nvPr>
            <p:ph type="body" idx="1"/>
          </p:nvPr>
        </p:nvSpPr>
        <p:spPr>
          <a:xfrm>
            <a:off x="3470049" y="1800874"/>
            <a:ext cx="3789638" cy="616505"/>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597" name="Google Shape;1597;p300"/>
          <p:cNvSpPr txBox="1">
            <a:spLocks noGrp="1"/>
          </p:cNvSpPr>
          <p:nvPr>
            <p:ph type="body" idx="2"/>
          </p:nvPr>
        </p:nvSpPr>
        <p:spPr>
          <a:xfrm>
            <a:off x="3470049" y="2287467"/>
            <a:ext cx="3789638" cy="1091291"/>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Caption">
  <p:cSld name="1_Caption b/tRW8R9teg=">
    <p:spTree>
      <p:nvGrpSpPr>
        <p:cNvPr id="1" name="Shape 1598"/>
        <p:cNvGrpSpPr/>
        <p:nvPr/>
      </p:nvGrpSpPr>
      <p:grpSpPr>
        <a:xfrm>
          <a:off x="0" y="0"/>
          <a:ext cx="0" cy="0"/>
          <a:chOff x="0" y="0"/>
          <a:chExt cx="0" cy="0"/>
        </a:xfrm>
      </p:grpSpPr>
      <p:sp>
        <p:nvSpPr>
          <p:cNvPr id="1599" name="Google Shape;1599;p301"/>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1600" name="Google Shape;1600;p301"/>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1601" name="Google Shape;1601;p301"/>
          <p:cNvPicPr preferRelativeResize="0"/>
          <p:nvPr/>
        </p:nvPicPr>
        <p:blipFill rotWithShape="1">
          <a:blip r:embed="rId2">
            <a:alphaModFix/>
          </a:blip>
          <a:srcRect l="6268" r="24764"/>
          <a:stretch/>
        </p:blipFill>
        <p:spPr>
          <a:xfrm>
            <a:off x="0" y="1166968"/>
            <a:ext cx="4113765" cy="3976529"/>
          </a:xfrm>
          <a:prstGeom prst="rect">
            <a:avLst/>
          </a:prstGeom>
          <a:noFill/>
          <a:ln>
            <a:noFill/>
          </a:ln>
        </p:spPr>
      </p:pic>
      <p:pic>
        <p:nvPicPr>
          <p:cNvPr id="1602" name="Google Shape;1602;p301"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603" name="Google Shape;1603;p301"/>
          <p:cNvGrpSpPr/>
          <p:nvPr/>
        </p:nvGrpSpPr>
        <p:grpSpPr>
          <a:xfrm>
            <a:off x="724005" y="301093"/>
            <a:ext cx="2665754" cy="542340"/>
            <a:chOff x="5567543" y="349969"/>
            <a:chExt cx="2665754" cy="542340"/>
          </a:xfrm>
        </p:grpSpPr>
        <p:sp>
          <p:nvSpPr>
            <p:cNvPr id="1604" name="Google Shape;1604;p301"/>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2800" b="1" i="0" u="none" strike="noStrike" cap="none">
                  <a:solidFill>
                    <a:schemeClr val="lt1"/>
                  </a:solidFill>
                  <a:latin typeface="Public Sans"/>
                  <a:ea typeface="Public Sans"/>
                  <a:cs typeface="Public Sans"/>
                  <a:sym typeface="Public Sans"/>
                </a:rPr>
                <a:t>Think</a:t>
              </a:r>
              <a:endParaRPr/>
            </a:p>
          </p:txBody>
        </p:sp>
        <p:cxnSp>
          <p:nvCxnSpPr>
            <p:cNvPr id="1605" name="Google Shape;1605;p301"/>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1606" name="Google Shape;1606;p301"/>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Caption">
  <p:cSld name="1_Caption P9PaqNllEhs=">
    <p:spTree>
      <p:nvGrpSpPr>
        <p:cNvPr id="1" name="Shape 1607"/>
        <p:cNvGrpSpPr/>
        <p:nvPr/>
      </p:nvGrpSpPr>
      <p:grpSpPr>
        <a:xfrm>
          <a:off x="0" y="0"/>
          <a:ext cx="0" cy="0"/>
          <a:chOff x="0" y="0"/>
          <a:chExt cx="0" cy="0"/>
        </a:xfrm>
      </p:grpSpPr>
      <p:sp>
        <p:nvSpPr>
          <p:cNvPr id="1608" name="Google Shape;1608;p302"/>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1609" name="Google Shape;1609;p302"/>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1610" name="Google Shape;1610;p302"/>
          <p:cNvPicPr preferRelativeResize="0"/>
          <p:nvPr/>
        </p:nvPicPr>
        <p:blipFill rotWithShape="1">
          <a:blip r:embed="rId2">
            <a:alphaModFix/>
          </a:blip>
          <a:srcRect l="6268" r="24764"/>
          <a:stretch/>
        </p:blipFill>
        <p:spPr>
          <a:xfrm>
            <a:off x="0" y="1166968"/>
            <a:ext cx="4113765" cy="3976529"/>
          </a:xfrm>
          <a:prstGeom prst="rect">
            <a:avLst/>
          </a:prstGeom>
          <a:noFill/>
          <a:ln>
            <a:noFill/>
          </a:ln>
        </p:spPr>
      </p:pic>
      <p:sp>
        <p:nvSpPr>
          <p:cNvPr id="1611" name="Google Shape;1611;p302"/>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12" name="Google Shape;1612;p302" descr="Shape&#10;&#10;Description automatically generated with low confidence"/>
          <p:cNvSpPr/>
          <p:nvPr/>
        </p:nvSpPr>
        <p:spPr>
          <a:xfrm>
            <a:off x="0" y="0"/>
            <a:ext cx="9144000" cy="5143500"/>
          </a:xfrm>
          <a:prstGeom prst="rect">
            <a:avLst/>
          </a:prstGeom>
          <a:solidFill>
            <a:srgbClr val="FFFFFF"/>
          </a:solidFill>
          <a:ln>
            <a:noFill/>
          </a:ln>
        </p:spPr>
      </p:sp>
      <p:grpSp>
        <p:nvGrpSpPr>
          <p:cNvPr id="1613" name="Google Shape;1613;p302"/>
          <p:cNvGrpSpPr/>
          <p:nvPr/>
        </p:nvGrpSpPr>
        <p:grpSpPr>
          <a:xfrm>
            <a:off x="724005" y="301093"/>
            <a:ext cx="2665754" cy="542340"/>
            <a:chOff x="5567543" y="349969"/>
            <a:chExt cx="2665754" cy="542340"/>
          </a:xfrm>
        </p:grpSpPr>
        <p:sp>
          <p:nvSpPr>
            <p:cNvPr id="1614" name="Google Shape;1614;p302"/>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2800" b="1" i="0" u="none" strike="noStrike" cap="none">
                  <a:solidFill>
                    <a:schemeClr val="lt1"/>
                  </a:solidFill>
                  <a:latin typeface="Public Sans"/>
                  <a:ea typeface="Public Sans"/>
                  <a:cs typeface="Public Sans"/>
                  <a:sym typeface="Public Sans"/>
                </a:rPr>
                <a:t>Think</a:t>
              </a:r>
              <a:endParaRPr/>
            </a:p>
          </p:txBody>
        </p:sp>
        <p:cxnSp>
          <p:nvCxnSpPr>
            <p:cNvPr id="1615" name="Google Shape;1615;p302"/>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1616" name="Google Shape;1616;p302"/>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ontents 3">
    <p:spTree>
      <p:nvGrpSpPr>
        <p:cNvPr id="1" name="Shape 58"/>
        <p:cNvGrpSpPr/>
        <p:nvPr/>
      </p:nvGrpSpPr>
      <p:grpSpPr>
        <a:xfrm>
          <a:off x="0" y="0"/>
          <a:ext cx="0" cy="0"/>
          <a:chOff x="0" y="0"/>
          <a:chExt cx="0" cy="0"/>
        </a:xfrm>
      </p:grpSpPr>
      <p:pic>
        <p:nvPicPr>
          <p:cNvPr id="59" name="Google Shape;59;p222"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60" name="Google Shape;60;p222"/>
          <p:cNvSpPr>
            <a:spLocks noGrp="1"/>
          </p:cNvSpPr>
          <p:nvPr>
            <p:ph type="pic" idx="2"/>
          </p:nvPr>
        </p:nvSpPr>
        <p:spPr>
          <a:xfrm>
            <a:off x="4983850" y="776920"/>
            <a:ext cx="4160150" cy="4050508"/>
          </a:xfrm>
          <a:prstGeom prst="rect">
            <a:avLst/>
          </a:prstGeom>
          <a:noFill/>
          <a:ln>
            <a:noFill/>
          </a:ln>
        </p:spPr>
      </p:sp>
      <p:sp>
        <p:nvSpPr>
          <p:cNvPr id="61" name="Google Shape;61;p222"/>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2" name="Google Shape;62;p22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3" name="Google Shape;63;p22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Caption">
  <p:cSld name="1_Caption t4UbIAoRKqE=">
    <p:spTree>
      <p:nvGrpSpPr>
        <p:cNvPr id="1" name="Shape 1617"/>
        <p:cNvGrpSpPr/>
        <p:nvPr/>
      </p:nvGrpSpPr>
      <p:grpSpPr>
        <a:xfrm>
          <a:off x="0" y="0"/>
          <a:ext cx="0" cy="0"/>
          <a:chOff x="0" y="0"/>
          <a:chExt cx="0" cy="0"/>
        </a:xfrm>
      </p:grpSpPr>
      <p:sp>
        <p:nvSpPr>
          <p:cNvPr id="1618" name="Google Shape;1618;p303"/>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1619" name="Google Shape;1619;p303"/>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1620" name="Google Shape;1620;p30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cxnSp>
        <p:nvCxnSpPr>
          <p:cNvPr id="1621" name="Google Shape;1621;p303"/>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22" name="Google Shape;1622;p303"/>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623" name="Google Shape;1623;p303"/>
          <p:cNvSpPr>
            <a:spLocks noGrp="1"/>
          </p:cNvSpPr>
          <p:nvPr>
            <p:ph type="pic" idx="2"/>
          </p:nvPr>
        </p:nvSpPr>
        <p:spPr>
          <a:xfrm>
            <a:off x="-1" y="1166963"/>
            <a:ext cx="4113765" cy="3976533"/>
          </a:xfrm>
          <a:prstGeom prst="rect">
            <a:avLst/>
          </a:prstGeom>
          <a:noFill/>
          <a:ln>
            <a:noFill/>
          </a:ln>
        </p:spPr>
      </p:sp>
      <p:sp>
        <p:nvSpPr>
          <p:cNvPr id="1624" name="Google Shape;1624;p303"/>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Caption">
  <p:cSld name="1_Caption E2GzZ40GySk=">
    <p:spTree>
      <p:nvGrpSpPr>
        <p:cNvPr id="1" name="Shape 1625"/>
        <p:cNvGrpSpPr/>
        <p:nvPr/>
      </p:nvGrpSpPr>
      <p:grpSpPr>
        <a:xfrm>
          <a:off x="0" y="0"/>
          <a:ext cx="0" cy="0"/>
          <a:chOff x="0" y="0"/>
          <a:chExt cx="0" cy="0"/>
        </a:xfrm>
      </p:grpSpPr>
      <p:sp>
        <p:nvSpPr>
          <p:cNvPr id="1626" name="Google Shape;1626;p304"/>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1627" name="Google Shape;1627;p304"/>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28" name="Google Shape;1628;p304"/>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29" name="Google Shape;1629;p304" descr="Shape&#10;&#10;Description automatically generated with low confidence"/>
          <p:cNvSpPr/>
          <p:nvPr/>
        </p:nvSpPr>
        <p:spPr>
          <a:xfrm>
            <a:off x="0" y="0"/>
            <a:ext cx="9144000" cy="5143500"/>
          </a:xfrm>
          <a:prstGeom prst="rect">
            <a:avLst/>
          </a:prstGeom>
          <a:solidFill>
            <a:srgbClr val="FFFFFF"/>
          </a:solidFill>
          <a:ln>
            <a:noFill/>
          </a:ln>
        </p:spPr>
      </p:sp>
      <p:sp>
        <p:nvSpPr>
          <p:cNvPr id="1630" name="Google Shape;1630;p304"/>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631" name="Google Shape;1631;p304"/>
          <p:cNvSpPr>
            <a:spLocks noGrp="1"/>
          </p:cNvSpPr>
          <p:nvPr>
            <p:ph type="pic" idx="2"/>
          </p:nvPr>
        </p:nvSpPr>
        <p:spPr>
          <a:xfrm>
            <a:off x="-1" y="1166963"/>
            <a:ext cx="4113765" cy="3976533"/>
          </a:xfrm>
          <a:prstGeom prst="rect">
            <a:avLst/>
          </a:prstGeom>
          <a:noFill/>
          <a:ln>
            <a:noFill/>
          </a:ln>
        </p:spPr>
      </p:sp>
      <p:cxnSp>
        <p:nvCxnSpPr>
          <p:cNvPr id="1632" name="Google Shape;1632;p304"/>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33" name="Google Shape;1633;p304"/>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Caption">
  <p:cSld name="1_Caption ZgZiR0H3NR8=">
    <p:spTree>
      <p:nvGrpSpPr>
        <p:cNvPr id="1" name="Shape 1634"/>
        <p:cNvGrpSpPr/>
        <p:nvPr/>
      </p:nvGrpSpPr>
      <p:grpSpPr>
        <a:xfrm>
          <a:off x="0" y="0"/>
          <a:ext cx="0" cy="0"/>
          <a:chOff x="0" y="0"/>
          <a:chExt cx="0" cy="0"/>
        </a:xfrm>
      </p:grpSpPr>
      <p:sp>
        <p:nvSpPr>
          <p:cNvPr id="1635" name="Google Shape;1635;p305"/>
          <p:cNvSpPr/>
          <p:nvPr/>
        </p:nvSpPr>
        <p:spPr>
          <a:xfrm>
            <a:off x="0" y="0"/>
            <a:ext cx="9144000" cy="514349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36" name="Google Shape;1636;p305" descr="Shape&#10;&#10;Description automatically generated with low confidence"/>
          <p:cNvSpPr/>
          <p:nvPr/>
        </p:nvSpPr>
        <p:spPr>
          <a:xfrm>
            <a:off x="0" y="0"/>
            <a:ext cx="9144000" cy="5143500"/>
          </a:xfrm>
          <a:prstGeom prst="rect">
            <a:avLst/>
          </a:prstGeom>
          <a:solidFill>
            <a:srgbClr val="FFFFFF"/>
          </a:solidFill>
          <a:ln>
            <a:noFill/>
          </a:ln>
        </p:spPr>
      </p:sp>
      <p:sp>
        <p:nvSpPr>
          <p:cNvPr id="1637" name="Google Shape;1637;p305"/>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638" name="Google Shape;1638;p305"/>
          <p:cNvSpPr>
            <a:spLocks noGrp="1"/>
          </p:cNvSpPr>
          <p:nvPr>
            <p:ph type="pic" idx="2"/>
          </p:nvPr>
        </p:nvSpPr>
        <p:spPr>
          <a:xfrm>
            <a:off x="-1" y="1166963"/>
            <a:ext cx="4113765" cy="3976533"/>
          </a:xfrm>
          <a:prstGeom prst="rect">
            <a:avLst/>
          </a:prstGeom>
          <a:noFill/>
          <a:ln>
            <a:noFill/>
          </a:ln>
        </p:spPr>
      </p:sp>
      <p:cxnSp>
        <p:nvCxnSpPr>
          <p:cNvPr id="1639" name="Google Shape;1639;p305"/>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40" name="Google Shape;1640;p305"/>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Caption">
  <p:cSld name="1_Caption woEswYYMGQs=">
    <p:spTree>
      <p:nvGrpSpPr>
        <p:cNvPr id="1" name="Shape 1641"/>
        <p:cNvGrpSpPr/>
        <p:nvPr/>
      </p:nvGrpSpPr>
      <p:grpSpPr>
        <a:xfrm>
          <a:off x="0" y="0"/>
          <a:ext cx="0" cy="0"/>
          <a:chOff x="0" y="0"/>
          <a:chExt cx="0" cy="0"/>
        </a:xfrm>
      </p:grpSpPr>
      <p:sp>
        <p:nvSpPr>
          <p:cNvPr id="1642" name="Google Shape;1642;p306"/>
          <p:cNvSpPr/>
          <p:nvPr/>
        </p:nvSpPr>
        <p:spPr>
          <a:xfrm>
            <a:off x="0" y="0"/>
            <a:ext cx="9144000" cy="514349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43" name="Google Shape;1643;p306" descr="Shape&#10;&#10;Description automatically generated with low confidence"/>
          <p:cNvSpPr/>
          <p:nvPr/>
        </p:nvSpPr>
        <p:spPr>
          <a:xfrm>
            <a:off x="0" y="0"/>
            <a:ext cx="9144000" cy="5143500"/>
          </a:xfrm>
          <a:prstGeom prst="rect">
            <a:avLst/>
          </a:prstGeom>
          <a:solidFill>
            <a:srgbClr val="FFFFFF"/>
          </a:solidFill>
          <a:ln>
            <a:noFill/>
          </a:ln>
        </p:spPr>
      </p:sp>
      <p:sp>
        <p:nvSpPr>
          <p:cNvPr id="1644" name="Google Shape;1644;p306"/>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645" name="Google Shape;1645;p306"/>
          <p:cNvSpPr>
            <a:spLocks noGrp="1"/>
          </p:cNvSpPr>
          <p:nvPr>
            <p:ph type="pic" idx="2"/>
          </p:nvPr>
        </p:nvSpPr>
        <p:spPr>
          <a:xfrm>
            <a:off x="-1" y="1166963"/>
            <a:ext cx="4113765" cy="3976533"/>
          </a:xfrm>
          <a:prstGeom prst="rect">
            <a:avLst/>
          </a:prstGeom>
          <a:noFill/>
          <a:ln>
            <a:noFill/>
          </a:ln>
        </p:spPr>
      </p:sp>
      <p:cxnSp>
        <p:nvCxnSpPr>
          <p:cNvPr id="1646" name="Google Shape;1646;p306"/>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47" name="Google Shape;1647;p306"/>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Caption">
  <p:cSld name="1_Caption /u2xnkFKbRI=">
    <p:spTree>
      <p:nvGrpSpPr>
        <p:cNvPr id="1" name="Shape 1648"/>
        <p:cNvGrpSpPr/>
        <p:nvPr/>
      </p:nvGrpSpPr>
      <p:grpSpPr>
        <a:xfrm>
          <a:off x="0" y="0"/>
          <a:ext cx="0" cy="0"/>
          <a:chOff x="0" y="0"/>
          <a:chExt cx="0" cy="0"/>
        </a:xfrm>
      </p:grpSpPr>
      <p:pic>
        <p:nvPicPr>
          <p:cNvPr id="1649" name="Google Shape;1649;p30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50" name="Google Shape;1650;p307"/>
          <p:cNvSpPr/>
          <p:nvPr/>
        </p:nvSpPr>
        <p:spPr>
          <a:xfrm>
            <a:off x="-103694" y="1569006"/>
            <a:ext cx="4577142" cy="2005034"/>
          </a:xfrm>
          <a:prstGeom prst="rect">
            <a:avLst/>
          </a:prstGeom>
          <a:solidFill>
            <a:schemeClr val="dk2"/>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1651" name="Google Shape;1651;p307"/>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652" name="Google Shape;1652;p307"/>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pic>
        <p:nvPicPr>
          <p:cNvPr id="1653" name="Google Shape;1653;p307"/>
          <p:cNvPicPr preferRelativeResize="0"/>
          <p:nvPr/>
        </p:nvPicPr>
        <p:blipFill rotWithShape="1">
          <a:blip r:embed="rId3">
            <a:alphaModFix/>
          </a:blip>
          <a:srcRect l="11600" t="10539" r="7406" b="2261"/>
          <a:stretch/>
        </p:blipFill>
        <p:spPr>
          <a:xfrm flipH="1">
            <a:off x="4961317" y="472968"/>
            <a:ext cx="3982986" cy="4288221"/>
          </a:xfrm>
          <a:prstGeom prst="rect">
            <a:avLst/>
          </a:prstGeom>
          <a:noFill/>
          <a:ln>
            <a:noFill/>
          </a:ln>
        </p:spPr>
      </p:pic>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Caption">
  <p:cSld name="1_Caption UTK4Q5N5nFs=">
    <p:spTree>
      <p:nvGrpSpPr>
        <p:cNvPr id="1" name="Shape 1654"/>
        <p:cNvGrpSpPr/>
        <p:nvPr/>
      </p:nvGrpSpPr>
      <p:grpSpPr>
        <a:xfrm>
          <a:off x="0" y="0"/>
          <a:ext cx="0" cy="0"/>
          <a:chOff x="0" y="0"/>
          <a:chExt cx="0" cy="0"/>
        </a:xfrm>
      </p:grpSpPr>
      <p:pic>
        <p:nvPicPr>
          <p:cNvPr id="1655" name="Google Shape;1655;p30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56" name="Google Shape;1656;p308"/>
          <p:cNvSpPr/>
          <p:nvPr/>
        </p:nvSpPr>
        <p:spPr>
          <a:xfrm>
            <a:off x="-103694" y="1569006"/>
            <a:ext cx="4577142" cy="2005034"/>
          </a:xfrm>
          <a:prstGeom prst="rect">
            <a:avLst/>
          </a:prstGeom>
          <a:solidFill>
            <a:schemeClr val="accent1"/>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1657" name="Google Shape;1657;p308"/>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658" name="Google Shape;1658;p308"/>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pic>
        <p:nvPicPr>
          <p:cNvPr id="1659" name="Google Shape;1659;p308"/>
          <p:cNvPicPr preferRelativeResize="0"/>
          <p:nvPr/>
        </p:nvPicPr>
        <p:blipFill rotWithShape="1">
          <a:blip r:embed="rId3">
            <a:alphaModFix/>
          </a:blip>
          <a:srcRect l="11600" t="10539" r="7406" b="2261"/>
          <a:stretch/>
        </p:blipFill>
        <p:spPr>
          <a:xfrm flipH="1">
            <a:off x="4961317" y="472968"/>
            <a:ext cx="3982986" cy="4288221"/>
          </a:xfrm>
          <a:prstGeom prst="rect">
            <a:avLst/>
          </a:prstGeom>
          <a:noFill/>
          <a:ln>
            <a:noFill/>
          </a:ln>
        </p:spPr>
      </p:pic>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Caption">
  <p:cSld name="1_Caption hRKRIDJzxFw=">
    <p:spTree>
      <p:nvGrpSpPr>
        <p:cNvPr id="1" name="Shape 1660"/>
        <p:cNvGrpSpPr/>
        <p:nvPr/>
      </p:nvGrpSpPr>
      <p:grpSpPr>
        <a:xfrm>
          <a:off x="0" y="0"/>
          <a:ext cx="0" cy="0"/>
          <a:chOff x="0" y="0"/>
          <a:chExt cx="0" cy="0"/>
        </a:xfrm>
      </p:grpSpPr>
      <p:sp>
        <p:nvSpPr>
          <p:cNvPr id="1661" name="Google Shape;1661;p309"/>
          <p:cNvSpPr/>
          <p:nvPr/>
        </p:nvSpPr>
        <p:spPr>
          <a:xfrm>
            <a:off x="-1" y="0"/>
            <a:ext cx="9143999"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1662" name="Google Shape;1662;p30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63" name="Google Shape;1663;p309"/>
          <p:cNvSpPr/>
          <p:nvPr/>
        </p:nvSpPr>
        <p:spPr>
          <a:xfrm>
            <a:off x="-355599" y="1812143"/>
            <a:ext cx="3271519" cy="1519214"/>
          </a:xfrm>
          <a:prstGeom prst="roundRect">
            <a:avLst>
              <a:gd name="adj" fmla="val 10916"/>
            </a:avLst>
          </a:prstGeom>
          <a:solidFill>
            <a:schemeClr val="lt1"/>
          </a:solidFill>
          <a:ln w="1905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64" name="Google Shape;1664;p309"/>
          <p:cNvSpPr/>
          <p:nvPr/>
        </p:nvSpPr>
        <p:spPr>
          <a:xfrm>
            <a:off x="0" y="2128758"/>
            <a:ext cx="168206" cy="88598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65" name="Google Shape;1665;p309"/>
          <p:cNvSpPr txBox="1">
            <a:spLocks noGrp="1"/>
          </p:cNvSpPr>
          <p:nvPr>
            <p:ph type="title"/>
          </p:nvPr>
        </p:nvSpPr>
        <p:spPr>
          <a:xfrm>
            <a:off x="375977" y="2159935"/>
            <a:ext cx="2143703" cy="82729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800" b="1" i="0" u="none" strike="noStrike" cap="none">
                <a:solidFill>
                  <a:schemeClr val="lt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66" name="Google Shape;1666;p309"/>
          <p:cNvSpPr>
            <a:spLocks noGrp="1"/>
          </p:cNvSpPr>
          <p:nvPr>
            <p:ph type="pic" idx="2"/>
          </p:nvPr>
        </p:nvSpPr>
        <p:spPr>
          <a:xfrm>
            <a:off x="4890673" y="538480"/>
            <a:ext cx="3958630" cy="4208780"/>
          </a:xfrm>
          <a:prstGeom prst="rect">
            <a:avLst/>
          </a:prstGeom>
          <a:noFill/>
          <a:ln>
            <a:noFill/>
          </a:ln>
        </p:spPr>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Caption">
  <p:cSld name="board">
    <p:spTree>
      <p:nvGrpSpPr>
        <p:cNvPr id="1" name="Shape 1667"/>
        <p:cNvGrpSpPr/>
        <p:nvPr/>
      </p:nvGrpSpPr>
      <p:grpSpPr>
        <a:xfrm>
          <a:off x="0" y="0"/>
          <a:ext cx="0" cy="0"/>
          <a:chOff x="0" y="0"/>
          <a:chExt cx="0" cy="0"/>
        </a:xfrm>
      </p:grpSpPr>
      <p:pic>
        <p:nvPicPr>
          <p:cNvPr id="1668" name="Google Shape;1668;p31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pic>
        <p:nvPicPr>
          <p:cNvPr id="1669" name="Google Shape;1669;p310"/>
          <p:cNvPicPr preferRelativeResize="0"/>
          <p:nvPr/>
        </p:nvPicPr>
        <p:blipFill rotWithShape="1">
          <a:blip r:embed="rId3">
            <a:alphaModFix/>
          </a:blip>
          <a:srcRect l="16487" t="8800" r="16531" b="52399"/>
          <a:stretch/>
        </p:blipFill>
        <p:spPr>
          <a:xfrm>
            <a:off x="1035361" y="596414"/>
            <a:ext cx="7073279" cy="4097293"/>
          </a:xfrm>
          <a:prstGeom prst="rect">
            <a:avLst/>
          </a:prstGeom>
          <a:noFill/>
          <a:ln>
            <a:noFill/>
          </a:ln>
        </p:spPr>
      </p:pic>
      <p:sp>
        <p:nvSpPr>
          <p:cNvPr id="1670" name="Google Shape;1670;p310"/>
          <p:cNvSpPr txBox="1">
            <a:spLocks noGrp="1"/>
          </p:cNvSpPr>
          <p:nvPr>
            <p:ph type="body" idx="1"/>
          </p:nvPr>
        </p:nvSpPr>
        <p:spPr>
          <a:xfrm>
            <a:off x="2125659" y="1098087"/>
            <a:ext cx="4892682"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Caption">
  <p:cSld name="1_Caption lcJt8AR02Gc=">
    <p:spTree>
      <p:nvGrpSpPr>
        <p:cNvPr id="1" name="Shape 1671"/>
        <p:cNvGrpSpPr/>
        <p:nvPr/>
      </p:nvGrpSpPr>
      <p:grpSpPr>
        <a:xfrm>
          <a:off x="0" y="0"/>
          <a:ext cx="0" cy="0"/>
          <a:chOff x="0" y="0"/>
          <a:chExt cx="0" cy="0"/>
        </a:xfrm>
      </p:grpSpPr>
      <p:sp>
        <p:nvSpPr>
          <p:cNvPr id="1672" name="Google Shape;1672;p311"/>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pic>
        <p:nvPicPr>
          <p:cNvPr id="1673" name="Google Shape;1673;p31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674" name="Google Shape;1674;p311" descr="Graphical user interface&#10;&#10;Description automatically generated with low confidence"/>
          <p:cNvPicPr preferRelativeResize="0"/>
          <p:nvPr/>
        </p:nvPicPr>
        <p:blipFill rotWithShape="1">
          <a:blip r:embed="rId3">
            <a:alphaModFix/>
          </a:blip>
          <a:srcRect/>
          <a:stretch/>
        </p:blipFill>
        <p:spPr>
          <a:xfrm>
            <a:off x="652061" y="192491"/>
            <a:ext cx="7839878" cy="4758519"/>
          </a:xfrm>
          <a:prstGeom prst="rect">
            <a:avLst/>
          </a:prstGeom>
          <a:noFill/>
          <a:ln>
            <a:noFill/>
          </a:ln>
        </p:spPr>
      </p:pic>
      <p:sp>
        <p:nvSpPr>
          <p:cNvPr id="1675" name="Google Shape;1675;p311"/>
          <p:cNvSpPr txBox="1">
            <a:spLocks noGrp="1"/>
          </p:cNvSpPr>
          <p:nvPr>
            <p:ph type="body" idx="1"/>
          </p:nvPr>
        </p:nvSpPr>
        <p:spPr>
          <a:xfrm>
            <a:off x="3087599" y="1365640"/>
            <a:ext cx="2968803" cy="450056"/>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100"/>
              <a:buFont typeface="Arial"/>
              <a:buNone/>
              <a:defRPr sz="1600" b="1" i="1" u="none" strike="noStrike" cap="none">
                <a:solidFill>
                  <a:srgbClr val="BD8738"/>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676" name="Google Shape;1676;p311"/>
          <p:cNvCxnSpPr/>
          <p:nvPr/>
        </p:nvCxnSpPr>
        <p:spPr>
          <a:xfrm>
            <a:off x="4069889" y="1814037"/>
            <a:ext cx="987552" cy="0"/>
          </a:xfrm>
          <a:prstGeom prst="straightConnector1">
            <a:avLst/>
          </a:prstGeom>
          <a:noFill/>
          <a:ln w="19050" cap="flat" cmpd="sng">
            <a:solidFill>
              <a:srgbClr val="BD8738"/>
            </a:solidFill>
            <a:prstDash val="solid"/>
            <a:miter lim="800000"/>
            <a:headEnd type="none" w="sm" len="sm"/>
            <a:tailEnd type="none" w="sm" len="sm"/>
          </a:ln>
        </p:spPr>
      </p:cxnSp>
      <p:cxnSp>
        <p:nvCxnSpPr>
          <p:cNvPr id="1677" name="Google Shape;1677;p311"/>
          <p:cNvCxnSpPr/>
          <p:nvPr/>
        </p:nvCxnSpPr>
        <p:spPr>
          <a:xfrm>
            <a:off x="3996377"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678" name="Google Shape;1678;p311"/>
          <p:cNvCxnSpPr/>
          <p:nvPr/>
        </p:nvCxnSpPr>
        <p:spPr>
          <a:xfrm>
            <a:off x="4033133"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679" name="Google Shape;1679;p311"/>
          <p:cNvCxnSpPr/>
          <p:nvPr/>
        </p:nvCxnSpPr>
        <p:spPr>
          <a:xfrm>
            <a:off x="5075539"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680" name="Google Shape;1680;p311"/>
          <p:cNvCxnSpPr/>
          <p:nvPr/>
        </p:nvCxnSpPr>
        <p:spPr>
          <a:xfrm>
            <a:off x="5107533" y="1814037"/>
            <a:ext cx="18658" cy="0"/>
          </a:xfrm>
          <a:prstGeom prst="straightConnector1">
            <a:avLst/>
          </a:prstGeom>
          <a:noFill/>
          <a:ln w="19050" cap="flat" cmpd="sng">
            <a:solidFill>
              <a:srgbClr val="BD8738"/>
            </a:solidFill>
            <a:prstDash val="solid"/>
            <a:round/>
            <a:headEnd type="none" w="sm" len="sm"/>
            <a:tailEnd type="none" w="sm" len="sm"/>
          </a:ln>
        </p:spPr>
      </p:cxnSp>
      <p:sp>
        <p:nvSpPr>
          <p:cNvPr id="1681" name="Google Shape;1681;p311"/>
          <p:cNvSpPr txBox="1">
            <a:spLocks noGrp="1"/>
          </p:cNvSpPr>
          <p:nvPr>
            <p:ph type="body" idx="2"/>
          </p:nvPr>
        </p:nvSpPr>
        <p:spPr>
          <a:xfrm>
            <a:off x="2552700" y="2110157"/>
            <a:ext cx="4038600" cy="199191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Caption">
  <p:cSld name="1_Caption KuyCmyK/cOQ=">
    <p:spTree>
      <p:nvGrpSpPr>
        <p:cNvPr id="1" name="Shape 1682"/>
        <p:cNvGrpSpPr/>
        <p:nvPr/>
      </p:nvGrpSpPr>
      <p:grpSpPr>
        <a:xfrm>
          <a:off x="0" y="0"/>
          <a:ext cx="0" cy="0"/>
          <a:chOff x="0" y="0"/>
          <a:chExt cx="0" cy="0"/>
        </a:xfrm>
      </p:grpSpPr>
      <p:sp>
        <p:nvSpPr>
          <p:cNvPr id="1683" name="Google Shape;1683;p312"/>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684" name="Google Shape;1684;p31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685" name="Google Shape;1685;p312" descr="A picture containing text, vector graphics, toy, doll&#10;&#10;Description automatically generated"/>
          <p:cNvPicPr preferRelativeResize="0"/>
          <p:nvPr/>
        </p:nvPicPr>
        <p:blipFill rotWithShape="1">
          <a:blip r:embed="rId3">
            <a:alphaModFix/>
          </a:blip>
          <a:srcRect/>
          <a:stretch/>
        </p:blipFill>
        <p:spPr>
          <a:xfrm>
            <a:off x="1145672" y="987084"/>
            <a:ext cx="2215127" cy="3457594"/>
          </a:xfrm>
          <a:prstGeom prst="rect">
            <a:avLst/>
          </a:prstGeom>
          <a:noFill/>
          <a:ln>
            <a:noFill/>
          </a:ln>
        </p:spPr>
      </p:pic>
      <p:sp>
        <p:nvSpPr>
          <p:cNvPr id="1686" name="Google Shape;1686;p312"/>
          <p:cNvSpPr txBox="1">
            <a:spLocks noGrp="1"/>
          </p:cNvSpPr>
          <p:nvPr>
            <p:ph type="body" idx="1"/>
          </p:nvPr>
        </p:nvSpPr>
        <p:spPr>
          <a:xfrm>
            <a:off x="4164295" y="1656080"/>
            <a:ext cx="3865563" cy="183134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rgbClr val="22366A"/>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117" Type="http://schemas.openxmlformats.org/officeDocument/2006/relationships/slideLayout" Target="../slideLayouts/slideLayout117.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113" Type="http://schemas.openxmlformats.org/officeDocument/2006/relationships/slideLayout" Target="../slideLayouts/slideLayout113.xml"/><Relationship Id="rId118" Type="http://schemas.openxmlformats.org/officeDocument/2006/relationships/theme" Target="../theme/theme1.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54" Type="http://schemas.openxmlformats.org/officeDocument/2006/relationships/slideLayout" Target="../slideLayouts/slideLayout54.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49" Type="http://schemas.openxmlformats.org/officeDocument/2006/relationships/slideLayout" Target="../slideLayouts/slideLayout49.xml"/><Relationship Id="rId114" Type="http://schemas.openxmlformats.org/officeDocument/2006/relationships/slideLayout" Target="../slideLayouts/slideLayout114.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110" Type="http://schemas.openxmlformats.org/officeDocument/2006/relationships/slideLayout" Target="../slideLayouts/slideLayout110.xml"/><Relationship Id="rId115" Type="http://schemas.openxmlformats.org/officeDocument/2006/relationships/slideLayout" Target="../slideLayouts/slideLayout115.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116" Type="http://schemas.openxmlformats.org/officeDocument/2006/relationships/slideLayout" Target="../slideLayouts/slideLayout11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111" Type="http://schemas.openxmlformats.org/officeDocument/2006/relationships/slideLayout" Target="../slideLayouts/slideLayout111.xml"/><Relationship Id="rId15" Type="http://schemas.openxmlformats.org/officeDocument/2006/relationships/slideLayout" Target="../slideLayouts/slideLayout15.xml"/><Relationship Id="rId36" Type="http://schemas.openxmlformats.org/officeDocument/2006/relationships/slideLayout" Target="../slideLayouts/slideLayout36.xml"/><Relationship Id="rId57" Type="http://schemas.openxmlformats.org/officeDocument/2006/relationships/slideLayout" Target="../slideLayouts/slideLayout57.xml"/><Relationship Id="rId106" Type="http://schemas.openxmlformats.org/officeDocument/2006/relationships/slideLayout" Target="../slideLayouts/slideLayout10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 id="2147483702" r:id="rId54"/>
    <p:sldLayoutId id="2147483703" r:id="rId55"/>
    <p:sldLayoutId id="2147483704" r:id="rId56"/>
    <p:sldLayoutId id="2147483705" r:id="rId57"/>
    <p:sldLayoutId id="2147483706" r:id="rId58"/>
    <p:sldLayoutId id="2147483707" r:id="rId59"/>
    <p:sldLayoutId id="2147483708" r:id="rId60"/>
    <p:sldLayoutId id="2147483709" r:id="rId61"/>
    <p:sldLayoutId id="2147483710" r:id="rId62"/>
    <p:sldLayoutId id="2147483711" r:id="rId63"/>
    <p:sldLayoutId id="2147483712" r:id="rId64"/>
    <p:sldLayoutId id="2147483713" r:id="rId65"/>
    <p:sldLayoutId id="2147483714" r:id="rId66"/>
    <p:sldLayoutId id="2147483715" r:id="rId67"/>
    <p:sldLayoutId id="2147483716" r:id="rId68"/>
    <p:sldLayoutId id="2147483717" r:id="rId69"/>
    <p:sldLayoutId id="2147483718" r:id="rId70"/>
    <p:sldLayoutId id="2147483719" r:id="rId71"/>
    <p:sldLayoutId id="2147483720" r:id="rId72"/>
    <p:sldLayoutId id="2147483721" r:id="rId73"/>
    <p:sldLayoutId id="2147483722" r:id="rId74"/>
    <p:sldLayoutId id="2147483723" r:id="rId75"/>
    <p:sldLayoutId id="2147483724" r:id="rId76"/>
    <p:sldLayoutId id="2147483725" r:id="rId77"/>
    <p:sldLayoutId id="2147483726" r:id="rId78"/>
    <p:sldLayoutId id="2147483727" r:id="rId79"/>
    <p:sldLayoutId id="2147483728" r:id="rId80"/>
    <p:sldLayoutId id="2147483729" r:id="rId81"/>
    <p:sldLayoutId id="2147483730" r:id="rId82"/>
    <p:sldLayoutId id="2147483731" r:id="rId83"/>
    <p:sldLayoutId id="2147483732" r:id="rId84"/>
    <p:sldLayoutId id="2147483733" r:id="rId85"/>
    <p:sldLayoutId id="2147483734" r:id="rId86"/>
    <p:sldLayoutId id="2147483735" r:id="rId87"/>
    <p:sldLayoutId id="2147483736" r:id="rId88"/>
    <p:sldLayoutId id="2147483737" r:id="rId89"/>
    <p:sldLayoutId id="2147483738" r:id="rId90"/>
    <p:sldLayoutId id="2147483739" r:id="rId91"/>
    <p:sldLayoutId id="2147483740" r:id="rId92"/>
    <p:sldLayoutId id="2147483741" r:id="rId93"/>
    <p:sldLayoutId id="2147483742" r:id="rId94"/>
    <p:sldLayoutId id="2147483743" r:id="rId95"/>
    <p:sldLayoutId id="2147483744" r:id="rId96"/>
    <p:sldLayoutId id="2147483745" r:id="rId97"/>
    <p:sldLayoutId id="2147483746" r:id="rId98"/>
    <p:sldLayoutId id="2147483747" r:id="rId99"/>
    <p:sldLayoutId id="2147483748" r:id="rId100"/>
    <p:sldLayoutId id="2147483749" r:id="rId101"/>
    <p:sldLayoutId id="2147483750" r:id="rId102"/>
    <p:sldLayoutId id="2147483751" r:id="rId103"/>
    <p:sldLayoutId id="2147483752" r:id="rId104"/>
    <p:sldLayoutId id="2147483753" r:id="rId105"/>
    <p:sldLayoutId id="2147483754" r:id="rId106"/>
    <p:sldLayoutId id="2147483755" r:id="rId107"/>
    <p:sldLayoutId id="2147483756" r:id="rId108"/>
    <p:sldLayoutId id="2147483757" r:id="rId109"/>
    <p:sldLayoutId id="2147483758" r:id="rId110"/>
    <p:sldLayoutId id="2147483759" r:id="rId111"/>
    <p:sldLayoutId id="2147483760" r:id="rId112"/>
    <p:sldLayoutId id="2147483761" r:id="rId113"/>
    <p:sldLayoutId id="2147483762" r:id="rId114"/>
    <p:sldLayoutId id="2147483763" r:id="rId115"/>
    <p:sldLayoutId id="2147483764" r:id="rId116"/>
    <p:sldLayoutId id="2147483765" r:id="rId1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9.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LuckysanJeeva/Naan-Mudhalvan.git" TargetMode="External"/><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31"/>
        <p:cNvGrpSpPr/>
        <p:nvPr/>
      </p:nvGrpSpPr>
      <p:grpSpPr>
        <a:xfrm>
          <a:off x="0" y="0"/>
          <a:ext cx="0" cy="0"/>
          <a:chOff x="0" y="0"/>
          <a:chExt cx="0" cy="0"/>
        </a:xfrm>
      </p:grpSpPr>
      <p:sp>
        <p:nvSpPr>
          <p:cNvPr id="1832" name="Google Shape;1832;p209"/>
          <p:cNvSpPr txBox="1">
            <a:spLocks noGrp="1"/>
          </p:cNvSpPr>
          <p:nvPr>
            <p:ph type="body" idx="1"/>
          </p:nvPr>
        </p:nvSpPr>
        <p:spPr>
          <a:xfrm>
            <a:off x="261255" y="2640951"/>
            <a:ext cx="3689422" cy="440556"/>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None/>
            </a:pPr>
            <a:r>
              <a:rPr lang="en-US" dirty="0"/>
              <a:t>“TO-DO PLANNER”</a:t>
            </a:r>
            <a:endParaRPr dirty="0"/>
          </a:p>
        </p:txBody>
      </p:sp>
      <p:sp>
        <p:nvSpPr>
          <p:cNvPr id="1833" name="Google Shape;1833;p209"/>
          <p:cNvSpPr txBox="1">
            <a:spLocks noGrp="1"/>
          </p:cNvSpPr>
          <p:nvPr>
            <p:ph type="body" idx="1"/>
          </p:nvPr>
        </p:nvSpPr>
        <p:spPr>
          <a:xfrm>
            <a:off x="261267" y="3361376"/>
            <a:ext cx="3689400" cy="4407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None/>
            </a:pPr>
            <a:r>
              <a:rPr lang="en-US"/>
              <a:t>Task - 1</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D06D261-941C-7029-2546-F434157C4882}"/>
              </a:ext>
            </a:extLst>
          </p:cNvPr>
          <p:cNvSpPr>
            <a:spLocks noGrp="1"/>
          </p:cNvSpPr>
          <p:nvPr>
            <p:ph type="title"/>
          </p:nvPr>
        </p:nvSpPr>
        <p:spPr/>
        <p:txBody>
          <a:bodyPr>
            <a:normAutofit fontScale="90000"/>
          </a:bodyPr>
          <a:lstStyle/>
          <a:p>
            <a:r>
              <a:rPr lang="en-IN" dirty="0"/>
              <a:t>SRS for </a:t>
            </a:r>
            <a:r>
              <a:rPr lang="en-IN" dirty="0"/>
              <a:t>“TODO PLANNER "</a:t>
            </a:r>
            <a:endParaRPr lang="en-IN" dirty="0"/>
          </a:p>
        </p:txBody>
      </p:sp>
      <p:sp>
        <p:nvSpPr>
          <p:cNvPr id="5" name="Text Placeholder 4">
            <a:extLst>
              <a:ext uri="{FF2B5EF4-FFF2-40B4-BE49-F238E27FC236}">
                <a16:creationId xmlns:a16="http://schemas.microsoft.com/office/drawing/2014/main" id="{5FB6C7B4-0838-5C66-46C1-4FFE703670F4}"/>
              </a:ext>
            </a:extLst>
          </p:cNvPr>
          <p:cNvSpPr>
            <a:spLocks noGrp="1"/>
          </p:cNvSpPr>
          <p:nvPr>
            <p:ph type="body" idx="1"/>
          </p:nvPr>
        </p:nvSpPr>
        <p:spPr/>
        <p:txBody>
          <a:bodyPr/>
          <a:lstStyle/>
          <a:p>
            <a:r>
              <a:rPr lang="en-IN" dirty="0"/>
              <a:t>Hardware Requirements</a:t>
            </a:r>
          </a:p>
        </p:txBody>
      </p:sp>
      <p:sp>
        <p:nvSpPr>
          <p:cNvPr id="6" name="Text Placeholder 5">
            <a:extLst>
              <a:ext uri="{FF2B5EF4-FFF2-40B4-BE49-F238E27FC236}">
                <a16:creationId xmlns:a16="http://schemas.microsoft.com/office/drawing/2014/main" id="{4816A7A2-9192-ECE4-3ACD-BD402541B6C3}"/>
              </a:ext>
            </a:extLst>
          </p:cNvPr>
          <p:cNvSpPr>
            <a:spLocks noGrp="1"/>
          </p:cNvSpPr>
          <p:nvPr>
            <p:ph type="body" idx="2"/>
          </p:nvPr>
        </p:nvSpPr>
        <p:spPr>
          <a:xfrm>
            <a:off x="135731" y="1194361"/>
            <a:ext cx="5930531" cy="3489151"/>
          </a:xfrm>
        </p:spPr>
        <p:txBody>
          <a:bodyPr/>
          <a:lstStyle/>
          <a:p>
            <a:r>
              <a:rPr lang="en-GB" dirty="0"/>
              <a:t>TODO PLANNER works without communicating at all, with any external hardware device. Only a network interface card is required, so that TODO PLANNER can connect to Internet</a:t>
            </a:r>
            <a:endParaRPr lang="en-IN" dirty="0"/>
          </a:p>
        </p:txBody>
      </p:sp>
    </p:spTree>
    <p:extLst>
      <p:ext uri="{BB962C8B-B14F-4D97-AF65-F5344CB8AC3E}">
        <p14:creationId xmlns:p14="http://schemas.microsoft.com/office/powerpoint/2010/main" val="31812221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USE CASE VIEW</a:t>
            </a:r>
            <a:endParaRPr lang="en-IN" dirty="0"/>
          </a:p>
        </p:txBody>
      </p:sp>
      <p:sp>
        <p:nvSpPr>
          <p:cNvPr id="12" name="Rectangle 11"/>
          <p:cNvSpPr/>
          <p:nvPr/>
        </p:nvSpPr>
        <p:spPr>
          <a:xfrm>
            <a:off x="0" y="701748"/>
            <a:ext cx="9143999" cy="426213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20490" y="732478"/>
            <a:ext cx="4917182" cy="4200678"/>
          </a:xfrm>
          <a:prstGeom prst="rect">
            <a:avLst/>
          </a:prstGeom>
        </p:spPr>
      </p:pic>
    </p:spTree>
    <p:extLst>
      <p:ext uri="{BB962C8B-B14F-4D97-AF65-F5344CB8AC3E}">
        <p14:creationId xmlns:p14="http://schemas.microsoft.com/office/powerpoint/2010/main" val="7324221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57"/>
        <p:cNvGrpSpPr/>
        <p:nvPr/>
      </p:nvGrpSpPr>
      <p:grpSpPr>
        <a:xfrm>
          <a:off x="0" y="0"/>
          <a:ext cx="0" cy="0"/>
          <a:chOff x="0" y="0"/>
          <a:chExt cx="0" cy="0"/>
        </a:xfrm>
      </p:grpSpPr>
      <p:sp>
        <p:nvSpPr>
          <p:cNvPr id="1858" name="Google Shape;1858;g2139e008f02_0_0"/>
          <p:cNvSpPr txBox="1"/>
          <p:nvPr/>
        </p:nvSpPr>
        <p:spPr>
          <a:xfrm>
            <a:off x="445779" y="237121"/>
            <a:ext cx="26298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800" b="1">
                <a:solidFill>
                  <a:schemeClr val="dk2"/>
                </a:solidFill>
                <a:latin typeface="EB Garamond"/>
                <a:ea typeface="EB Garamond"/>
                <a:cs typeface="EB Garamond"/>
                <a:sym typeface="EB Garamond"/>
              </a:rPr>
              <a:t>Step-Wise Description</a:t>
            </a:r>
            <a:endParaRPr sz="1800" b="1">
              <a:latin typeface="EB Garamond"/>
              <a:ea typeface="EB Garamond"/>
              <a:cs typeface="EB Garamond"/>
              <a:sym typeface="EB Garamond"/>
            </a:endParaRPr>
          </a:p>
        </p:txBody>
      </p:sp>
      <p:sp>
        <p:nvSpPr>
          <p:cNvPr id="1860" name="Google Shape;1860;g2139e008f02_0_0"/>
          <p:cNvSpPr txBox="1"/>
          <p:nvPr/>
        </p:nvSpPr>
        <p:spPr>
          <a:xfrm>
            <a:off x="546804" y="2927121"/>
            <a:ext cx="26298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800" b="1">
                <a:solidFill>
                  <a:schemeClr val="lt2"/>
                </a:solidFill>
                <a:latin typeface="EB Garamond"/>
                <a:ea typeface="EB Garamond"/>
                <a:cs typeface="EB Garamond"/>
                <a:sym typeface="EB Garamond"/>
              </a:rPr>
              <a:t>Summary of your task</a:t>
            </a:r>
            <a:endParaRPr sz="1800" b="1">
              <a:solidFill>
                <a:schemeClr val="lt2"/>
              </a:solidFill>
              <a:latin typeface="EB Garamond"/>
              <a:ea typeface="EB Garamond"/>
              <a:cs typeface="EB Garamond"/>
              <a:sym typeface="EB Garamond"/>
            </a:endParaRPr>
          </a:p>
        </p:txBody>
      </p:sp>
      <p:sp>
        <p:nvSpPr>
          <p:cNvPr id="2" name="TextBox 1">
            <a:extLst>
              <a:ext uri="{FF2B5EF4-FFF2-40B4-BE49-F238E27FC236}">
                <a16:creationId xmlns:a16="http://schemas.microsoft.com/office/drawing/2014/main" id="{0465C53B-41BD-4C6B-288C-8A0FBA7160FF}"/>
              </a:ext>
            </a:extLst>
          </p:cNvPr>
          <p:cNvSpPr txBox="1"/>
          <p:nvPr/>
        </p:nvSpPr>
        <p:spPr>
          <a:xfrm>
            <a:off x="698810" y="788020"/>
            <a:ext cx="2989921" cy="2031325"/>
          </a:xfrm>
          <a:prstGeom prst="rect">
            <a:avLst/>
          </a:prstGeom>
          <a:noFill/>
        </p:spPr>
        <p:txBody>
          <a:bodyPr wrap="none" rtlCol="0">
            <a:spAutoFit/>
          </a:bodyPr>
          <a:lstStyle/>
          <a:p>
            <a:pPr marL="285750" indent="-285750">
              <a:buFont typeface="Arial" panose="020B0604020202020204" pitchFamily="34" charset="0"/>
              <a:buChar char="•"/>
            </a:pPr>
            <a:r>
              <a:rPr lang="en-IN" dirty="0"/>
              <a:t>Initial Requirements Collection</a:t>
            </a:r>
          </a:p>
          <a:p>
            <a:pPr marL="285750" indent="-285750">
              <a:buFont typeface="Arial" panose="020B0604020202020204" pitchFamily="34" charset="0"/>
              <a:buChar char="•"/>
            </a:pPr>
            <a:r>
              <a:rPr lang="en-IN" dirty="0"/>
              <a:t>Start of DB structure</a:t>
            </a:r>
          </a:p>
          <a:p>
            <a:pPr marL="285750" indent="-285750">
              <a:buFont typeface="Arial" panose="020B0604020202020204" pitchFamily="34" charset="0"/>
              <a:buChar char="•"/>
            </a:pPr>
            <a:r>
              <a:rPr lang="en-IN" dirty="0"/>
              <a:t>Start of Front End Development</a:t>
            </a:r>
          </a:p>
          <a:p>
            <a:pPr marL="285750" indent="-285750">
              <a:buFont typeface="Arial" panose="020B0604020202020204" pitchFamily="34" charset="0"/>
              <a:buChar char="•"/>
            </a:pPr>
            <a:r>
              <a:rPr lang="en-IN" dirty="0"/>
              <a:t>End of DB structure</a:t>
            </a:r>
          </a:p>
          <a:p>
            <a:pPr marL="285750" indent="-285750">
              <a:buFont typeface="Arial" panose="020B0604020202020204" pitchFamily="34" charset="0"/>
              <a:buChar char="•"/>
            </a:pPr>
            <a:r>
              <a:rPr lang="en-IN" dirty="0"/>
              <a:t>Completion of Front End </a:t>
            </a:r>
          </a:p>
          <a:p>
            <a:pPr marL="285750" indent="-285750">
              <a:buFont typeface="Arial" panose="020B0604020202020204" pitchFamily="34" charset="0"/>
              <a:buChar char="•"/>
            </a:pPr>
            <a:r>
              <a:rPr lang="en-IN" dirty="0"/>
              <a:t>Start of Back End</a:t>
            </a:r>
          </a:p>
          <a:p>
            <a:pPr marL="285750" indent="-285750">
              <a:buFont typeface="Arial" panose="020B0604020202020204" pitchFamily="34" charset="0"/>
              <a:buChar char="•"/>
            </a:pPr>
            <a:r>
              <a:rPr lang="en-IN" dirty="0"/>
              <a:t>Complete entire app</a:t>
            </a:r>
          </a:p>
          <a:p>
            <a:pPr marL="285750" indent="-285750">
              <a:buFont typeface="Arial" panose="020B0604020202020204" pitchFamily="34" charset="0"/>
              <a:buChar char="•"/>
            </a:pPr>
            <a:r>
              <a:rPr lang="en-IN" dirty="0"/>
              <a:t>Test of App</a:t>
            </a:r>
          </a:p>
          <a:p>
            <a:pPr marL="285750" indent="-285750">
              <a:buFont typeface="Arial" panose="020B0604020202020204" pitchFamily="34" charset="0"/>
              <a:buChar char="•"/>
            </a:pPr>
            <a:r>
              <a:rPr lang="en-IN" dirty="0"/>
              <a:t>Deployment</a:t>
            </a:r>
          </a:p>
        </p:txBody>
      </p:sp>
      <p:sp>
        <p:nvSpPr>
          <p:cNvPr id="3" name="TextBox 2">
            <a:extLst>
              <a:ext uri="{FF2B5EF4-FFF2-40B4-BE49-F238E27FC236}">
                <a16:creationId xmlns:a16="http://schemas.microsoft.com/office/drawing/2014/main" id="{651D62C4-129B-ED5C-A0EA-6014FACFD369}"/>
              </a:ext>
            </a:extLst>
          </p:cNvPr>
          <p:cNvSpPr txBox="1"/>
          <p:nvPr/>
        </p:nvSpPr>
        <p:spPr>
          <a:xfrm>
            <a:off x="698810" y="3353497"/>
            <a:ext cx="3523786" cy="738664"/>
          </a:xfrm>
          <a:prstGeom prst="rect">
            <a:avLst/>
          </a:prstGeom>
          <a:noFill/>
        </p:spPr>
        <p:txBody>
          <a:bodyPr wrap="square" rtlCol="0">
            <a:spAutoFit/>
          </a:bodyPr>
          <a:lstStyle/>
          <a:p>
            <a:r>
              <a:rPr lang="en-IN" dirty="0"/>
              <a:t>Each task is scheduled among the members of the team according to their interest</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64"/>
        <p:cNvGrpSpPr/>
        <p:nvPr/>
      </p:nvGrpSpPr>
      <p:grpSpPr>
        <a:xfrm>
          <a:off x="0" y="0"/>
          <a:ext cx="0" cy="0"/>
          <a:chOff x="0" y="0"/>
          <a:chExt cx="0" cy="0"/>
        </a:xfrm>
      </p:grpSpPr>
      <p:sp>
        <p:nvSpPr>
          <p:cNvPr id="1865" name="Google Shape;1865;g2139e008f02_0_11"/>
          <p:cNvSpPr txBox="1">
            <a:spLocks noGrp="1"/>
          </p:cNvSpPr>
          <p:nvPr>
            <p:ph type="body" idx="1"/>
          </p:nvPr>
        </p:nvSpPr>
        <p:spPr>
          <a:xfrm>
            <a:off x="3719246" y="2264415"/>
            <a:ext cx="1714800" cy="3201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sz="1800">
                <a:solidFill>
                  <a:schemeClr val="dk2"/>
                </a:solidFill>
                <a:latin typeface="EB Garamond"/>
                <a:ea typeface="EB Garamond"/>
                <a:cs typeface="EB Garamond"/>
                <a:sym typeface="EB Garamond"/>
              </a:rPr>
              <a:t>Check-List</a:t>
            </a:r>
            <a:endParaRPr sz="1800">
              <a:solidFill>
                <a:schemeClr val="dk2"/>
              </a:solidFill>
              <a:latin typeface="EB Garamond"/>
              <a:ea typeface="EB Garamond"/>
              <a:cs typeface="EB Garamond"/>
              <a:sym typeface="EB Garamond"/>
            </a:endParaRPr>
          </a:p>
        </p:txBody>
      </p:sp>
      <p:sp>
        <p:nvSpPr>
          <p:cNvPr id="1866" name="Google Shape;1866;g2139e008f02_0_11"/>
          <p:cNvSpPr txBox="1">
            <a:spLocks noGrp="1"/>
          </p:cNvSpPr>
          <p:nvPr>
            <p:ph type="body" idx="2"/>
          </p:nvPr>
        </p:nvSpPr>
        <p:spPr>
          <a:xfrm>
            <a:off x="817135" y="961109"/>
            <a:ext cx="1714800" cy="320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r>
              <a:rPr lang="en-US" sz="1000" b="0">
                <a:latin typeface="EB Garamond"/>
                <a:ea typeface="EB Garamond"/>
                <a:cs typeface="EB Garamond"/>
                <a:sym typeface="EB Garamond"/>
              </a:rPr>
              <a:t>Gather requirements for the project</a:t>
            </a:r>
            <a:endParaRPr sz="1000" b="0">
              <a:latin typeface="EB Garamond"/>
              <a:ea typeface="EB Garamond"/>
              <a:cs typeface="EB Garamond"/>
              <a:sym typeface="EB Garamond"/>
            </a:endParaRPr>
          </a:p>
        </p:txBody>
      </p:sp>
      <p:sp>
        <p:nvSpPr>
          <p:cNvPr id="1867" name="Google Shape;1867;g2139e008f02_0_11"/>
          <p:cNvSpPr txBox="1">
            <a:spLocks noGrp="1"/>
          </p:cNvSpPr>
          <p:nvPr>
            <p:ph type="body" idx="3"/>
          </p:nvPr>
        </p:nvSpPr>
        <p:spPr>
          <a:xfrm>
            <a:off x="633920" y="2188616"/>
            <a:ext cx="1714800" cy="320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r>
              <a:rPr lang="en-US" sz="1000" b="0">
                <a:latin typeface="EB Garamond"/>
                <a:ea typeface="EB Garamond"/>
                <a:cs typeface="EB Garamond"/>
                <a:sym typeface="EB Garamond"/>
              </a:rPr>
              <a:t>Prepare database design schemas</a:t>
            </a:r>
            <a:endParaRPr sz="1000" b="0">
              <a:latin typeface="EB Garamond"/>
              <a:ea typeface="EB Garamond"/>
              <a:cs typeface="EB Garamond"/>
              <a:sym typeface="EB Garamond"/>
            </a:endParaRPr>
          </a:p>
        </p:txBody>
      </p:sp>
      <p:sp>
        <p:nvSpPr>
          <p:cNvPr id="1868" name="Google Shape;1868;g2139e008f02_0_11"/>
          <p:cNvSpPr txBox="1">
            <a:spLocks noGrp="1"/>
          </p:cNvSpPr>
          <p:nvPr>
            <p:ph type="body" idx="4"/>
          </p:nvPr>
        </p:nvSpPr>
        <p:spPr>
          <a:xfrm>
            <a:off x="803908" y="3448851"/>
            <a:ext cx="1714800" cy="320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r>
              <a:rPr lang="en-US" sz="1000" b="0">
                <a:latin typeface="EB Garamond"/>
                <a:ea typeface="EB Garamond"/>
                <a:cs typeface="EB Garamond"/>
                <a:sym typeface="EB Garamond"/>
              </a:rPr>
              <a:t>Get your initial project Structure ready</a:t>
            </a:r>
            <a:endParaRPr sz="1000" b="0">
              <a:latin typeface="EB Garamond"/>
              <a:ea typeface="EB Garamond"/>
              <a:cs typeface="EB Garamond"/>
              <a:sym typeface="EB Garamond"/>
            </a:endParaRPr>
          </a:p>
        </p:txBody>
      </p:sp>
      <p:sp>
        <p:nvSpPr>
          <p:cNvPr id="1869" name="Google Shape;1869;g2139e008f02_0_11"/>
          <p:cNvSpPr txBox="1">
            <a:spLocks noGrp="1"/>
          </p:cNvSpPr>
          <p:nvPr>
            <p:ph type="body" idx="5"/>
          </p:nvPr>
        </p:nvSpPr>
        <p:spPr>
          <a:xfrm>
            <a:off x="1798245" y="4258551"/>
            <a:ext cx="1714800" cy="320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r>
              <a:rPr lang="en-US" sz="1000" b="0">
                <a:latin typeface="EB Garamond"/>
                <a:ea typeface="EB Garamond"/>
                <a:cs typeface="EB Garamond"/>
                <a:sym typeface="EB Garamond"/>
              </a:rPr>
              <a:t>Initiate a git repository</a:t>
            </a:r>
            <a:endParaRPr sz="1000" b="0">
              <a:latin typeface="EB Garamond"/>
              <a:ea typeface="EB Garamond"/>
              <a:cs typeface="EB Garamond"/>
              <a:sym typeface="EB Garamond"/>
            </a:endParaRPr>
          </a:p>
        </p:txBody>
      </p:sp>
      <p:sp>
        <p:nvSpPr>
          <p:cNvPr id="1870" name="Google Shape;1870;g2139e008f02_0_11"/>
          <p:cNvSpPr txBox="1">
            <a:spLocks noGrp="1"/>
          </p:cNvSpPr>
          <p:nvPr>
            <p:ph type="body" idx="6"/>
          </p:nvPr>
        </p:nvSpPr>
        <p:spPr>
          <a:xfrm>
            <a:off x="6615516" y="961109"/>
            <a:ext cx="1714800" cy="320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1000" b="0">
                <a:latin typeface="EB Garamond"/>
                <a:ea typeface="EB Garamond"/>
                <a:cs typeface="EB Garamond"/>
                <a:sym typeface="EB Garamond"/>
              </a:rPr>
              <a:t>add Readme.md file with description of the project</a:t>
            </a:r>
            <a:endParaRPr sz="1000" b="0">
              <a:latin typeface="EB Garamond"/>
              <a:ea typeface="EB Garamond"/>
              <a:cs typeface="EB Garamond"/>
              <a:sym typeface="EB Garamond"/>
            </a:endParaRPr>
          </a:p>
        </p:txBody>
      </p:sp>
      <p:sp>
        <p:nvSpPr>
          <p:cNvPr id="1871" name="Google Shape;1871;g2139e008f02_0_11"/>
          <p:cNvSpPr txBox="1">
            <a:spLocks noGrp="1"/>
          </p:cNvSpPr>
          <p:nvPr>
            <p:ph type="body" idx="7"/>
          </p:nvPr>
        </p:nvSpPr>
        <p:spPr>
          <a:xfrm>
            <a:off x="6787154" y="2188616"/>
            <a:ext cx="1714800" cy="320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1000" b="0">
                <a:latin typeface="EB Garamond"/>
                <a:ea typeface="EB Garamond"/>
                <a:cs typeface="EB Garamond"/>
                <a:sym typeface="EB Garamond"/>
              </a:rPr>
              <a:t>Commit all changes with "first commit"</a:t>
            </a:r>
            <a:endParaRPr sz="1000" b="0">
              <a:latin typeface="EB Garamond"/>
              <a:ea typeface="EB Garamond"/>
              <a:cs typeface="EB Garamond"/>
              <a:sym typeface="EB Garamond"/>
            </a:endParaRPr>
          </a:p>
        </p:txBody>
      </p:sp>
      <p:sp>
        <p:nvSpPr>
          <p:cNvPr id="1872" name="Google Shape;1872;g2139e008f02_0_11"/>
          <p:cNvSpPr txBox="1">
            <a:spLocks noGrp="1"/>
          </p:cNvSpPr>
          <p:nvPr>
            <p:ph type="body" idx="8"/>
          </p:nvPr>
        </p:nvSpPr>
        <p:spPr>
          <a:xfrm>
            <a:off x="6602289" y="3448851"/>
            <a:ext cx="1714800" cy="320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1000" b="0">
                <a:latin typeface="EB Garamond"/>
                <a:ea typeface="EB Garamond"/>
                <a:cs typeface="EB Garamond"/>
                <a:sym typeface="EB Garamond"/>
              </a:rPr>
              <a:t>create a repository on github realted to project</a:t>
            </a:r>
            <a:endParaRPr sz="1000" b="0">
              <a:latin typeface="EB Garamond"/>
              <a:ea typeface="EB Garamond"/>
              <a:cs typeface="EB Garamond"/>
              <a:sym typeface="EB Garamond"/>
            </a:endParaRPr>
          </a:p>
        </p:txBody>
      </p:sp>
      <p:sp>
        <p:nvSpPr>
          <p:cNvPr id="1873" name="Google Shape;1873;g2139e008f02_0_11"/>
          <p:cNvSpPr txBox="1">
            <a:spLocks noGrp="1"/>
          </p:cNvSpPr>
          <p:nvPr>
            <p:ph type="body" idx="9"/>
          </p:nvPr>
        </p:nvSpPr>
        <p:spPr>
          <a:xfrm>
            <a:off x="5584940" y="4258551"/>
            <a:ext cx="1714800" cy="320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1000" b="0">
                <a:latin typeface="EB Garamond"/>
                <a:ea typeface="EB Garamond"/>
                <a:cs typeface="EB Garamond"/>
                <a:sym typeface="EB Garamond"/>
              </a:rPr>
              <a:t>Push your changes to github</a:t>
            </a:r>
            <a:endParaRPr sz="1000" b="0">
              <a:latin typeface="EB Garamond"/>
              <a:ea typeface="EB Garamond"/>
              <a:cs typeface="EB Garamond"/>
              <a:sym typeface="EB Garamond"/>
            </a:endParaRPr>
          </a:p>
        </p:txBody>
      </p:sp>
      <p:sp>
        <p:nvSpPr>
          <p:cNvPr id="1874" name="Google Shape;1874;g2139e008f02_0_11"/>
          <p:cNvSpPr txBox="1"/>
          <p:nvPr/>
        </p:nvSpPr>
        <p:spPr>
          <a:xfrm>
            <a:off x="193300" y="125175"/>
            <a:ext cx="31263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400" b="1">
                <a:solidFill>
                  <a:schemeClr val="lt2"/>
                </a:solidFill>
                <a:latin typeface="EB Garamond"/>
                <a:ea typeface="EB Garamond"/>
                <a:cs typeface="EB Garamond"/>
                <a:sym typeface="EB Garamond"/>
              </a:rPr>
              <a:t>Assessment Parameter</a:t>
            </a:r>
            <a:endParaRPr sz="2400" b="1">
              <a:solidFill>
                <a:schemeClr val="lt2"/>
              </a:solidFill>
              <a:latin typeface="EB Garamond"/>
              <a:ea typeface="EB Garamond"/>
              <a:cs typeface="EB Garamond"/>
              <a:sym typeface="EB Garamond"/>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78"/>
        <p:cNvGrpSpPr/>
        <p:nvPr/>
      </p:nvGrpSpPr>
      <p:grpSpPr>
        <a:xfrm>
          <a:off x="0" y="0"/>
          <a:ext cx="0" cy="0"/>
          <a:chOff x="0" y="0"/>
          <a:chExt cx="0" cy="0"/>
        </a:xfrm>
      </p:grpSpPr>
      <p:sp>
        <p:nvSpPr>
          <p:cNvPr id="1879" name="Google Shape;1879;p212"/>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lt1"/>
              </a:buClr>
              <a:buSzPts val="1800"/>
              <a:buNone/>
            </a:pPr>
            <a:r>
              <a:rPr lang="en-US"/>
              <a:t>Submission Github</a:t>
            </a:r>
            <a:endParaRPr/>
          </a:p>
        </p:txBody>
      </p:sp>
      <p:sp>
        <p:nvSpPr>
          <p:cNvPr id="4" name="TextBox 3">
            <a:hlinkClick r:id="rId3"/>
          </p:cNvPr>
          <p:cNvSpPr txBox="1"/>
          <p:nvPr/>
        </p:nvSpPr>
        <p:spPr>
          <a:xfrm>
            <a:off x="4508205" y="2041450"/>
            <a:ext cx="2395870" cy="338554"/>
          </a:xfrm>
          <a:prstGeom prst="rect">
            <a:avLst/>
          </a:prstGeom>
          <a:noFill/>
        </p:spPr>
        <p:txBody>
          <a:bodyPr wrap="square" rtlCol="0">
            <a:spAutoFit/>
          </a:bodyPr>
          <a:lstStyle/>
          <a:p>
            <a:r>
              <a:rPr lang="en-US" sz="1600" b="1" i="1" u="sng" dirty="0" err="1" smtClean="0">
                <a:solidFill>
                  <a:schemeClr val="bg2"/>
                </a:solidFill>
              </a:rPr>
              <a:t>Github</a:t>
            </a:r>
            <a:r>
              <a:rPr lang="en-US" sz="1600" b="1" i="1" u="sng" dirty="0" smtClean="0">
                <a:solidFill>
                  <a:schemeClr val="bg2"/>
                </a:solidFill>
              </a:rPr>
              <a:t> Link</a:t>
            </a:r>
            <a:endParaRPr lang="en-IN" sz="1600" b="1" i="1" u="sng" dirty="0">
              <a:solidFill>
                <a:schemeClr val="bg2"/>
              </a:solidFill>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84"/>
        <p:cNvGrpSpPr/>
        <p:nvPr/>
      </p:nvGrpSpPr>
      <p:grpSpPr>
        <a:xfrm>
          <a:off x="0" y="0"/>
          <a:ext cx="0" cy="0"/>
          <a:chOff x="0" y="0"/>
          <a:chExt cx="0" cy="0"/>
        </a:xfrm>
      </p:grpSpPr>
      <p:pic>
        <p:nvPicPr>
          <p:cNvPr id="1885" name="Google Shape;1885;p213"/>
          <p:cNvPicPr preferRelativeResize="0"/>
          <p:nvPr/>
        </p:nvPicPr>
        <p:blipFill rotWithShape="1">
          <a:blip r:embed="rId3">
            <a:alphaModFix/>
          </a:blip>
          <a:srcRect/>
          <a:stretch/>
        </p:blipFill>
        <p:spPr>
          <a:xfrm>
            <a:off x="0" y="0"/>
            <a:ext cx="9144000" cy="5143500"/>
          </a:xfrm>
          <a:prstGeom prst="rect">
            <a:avLst/>
          </a:prstGeom>
          <a:noFill/>
          <a:ln>
            <a:noFill/>
          </a:ln>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38"/>
        <p:cNvGrpSpPr/>
        <p:nvPr/>
      </p:nvGrpSpPr>
      <p:grpSpPr>
        <a:xfrm>
          <a:off x="0" y="0"/>
          <a:ext cx="0" cy="0"/>
          <a:chOff x="0" y="0"/>
          <a:chExt cx="0" cy="0"/>
        </a:xfrm>
      </p:grpSpPr>
      <p:sp>
        <p:nvSpPr>
          <p:cNvPr id="1839" name="Google Shape;1839;p210"/>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Autofit/>
          </a:bodyPr>
          <a:lstStyle/>
          <a:p>
            <a:pPr marL="0" lvl="0" indent="0" algn="l" rtl="0">
              <a:lnSpc>
                <a:spcPct val="100000"/>
              </a:lnSpc>
              <a:spcBef>
                <a:spcPts val="0"/>
              </a:spcBef>
              <a:spcAft>
                <a:spcPts val="0"/>
              </a:spcAft>
              <a:buClr>
                <a:schemeClr val="lt1"/>
              </a:buClr>
              <a:buSzPts val="1700"/>
              <a:buFont typeface="Public Sans"/>
              <a:buNone/>
            </a:pPr>
            <a:r>
              <a:rPr lang="en-US" sz="1829" dirty="0">
                <a:solidFill>
                  <a:schemeClr val="lt2"/>
                </a:solidFill>
                <a:latin typeface="EB Garamond"/>
                <a:ea typeface="EB Garamond"/>
                <a:cs typeface="EB Garamond"/>
                <a:sym typeface="EB Garamond"/>
              </a:rPr>
              <a:t>TO-DO PLANNER</a:t>
            </a:r>
            <a:endParaRPr sz="1829" dirty="0">
              <a:solidFill>
                <a:schemeClr val="lt2"/>
              </a:solidFill>
              <a:latin typeface="EB Garamond"/>
              <a:ea typeface="EB Garamond"/>
              <a:cs typeface="EB Garamond"/>
              <a:sym typeface="EB Garamond"/>
            </a:endParaRPr>
          </a:p>
        </p:txBody>
      </p:sp>
      <p:sp>
        <p:nvSpPr>
          <p:cNvPr id="1840" name="Google Shape;1840;p210"/>
          <p:cNvSpPr txBox="1">
            <a:spLocks noGrp="1"/>
          </p:cNvSpPr>
          <p:nvPr>
            <p:ph type="body" idx="1"/>
          </p:nvPr>
        </p:nvSpPr>
        <p:spPr>
          <a:xfrm>
            <a:off x="144710" y="1154902"/>
            <a:ext cx="4548587" cy="3177178"/>
          </a:xfrm>
          <a:prstGeom prst="rect">
            <a:avLst/>
          </a:prstGeom>
          <a:noFill/>
          <a:ln>
            <a:noFill/>
          </a:ln>
        </p:spPr>
        <p:txBody>
          <a:bodyPr spcFirstLastPara="1" wrap="square" lIns="91425" tIns="45700" rIns="91425" bIns="45700" anchor="t" anchorCtr="0">
            <a:noAutofit/>
          </a:bodyPr>
          <a:lstStyle/>
          <a:p>
            <a:pPr marL="0" lvl="0" indent="0">
              <a:buNone/>
            </a:pPr>
            <a:r>
              <a:rPr lang="en-US" sz="1200" dirty="0">
                <a:latin typeface="EB Garamond Medium" panose="020B0604020202020204" charset="0"/>
                <a:ea typeface="EB Garamond Medium" panose="020B0604020202020204" charset="0"/>
                <a:cs typeface="EB Garamond Medium" panose="020B0604020202020204" charset="0"/>
              </a:rPr>
              <a:t>Smart to do list is an open source to-do manager specially designed to help users manage their tasks and projects without going through the process of typing.</a:t>
            </a:r>
            <a:endParaRPr sz="1200" dirty="0">
              <a:latin typeface="EB Garamond Medium" panose="020B0604020202020204" charset="0"/>
              <a:ea typeface="EB Garamond Medium" panose="020B0604020202020204" charset="0"/>
              <a:cs typeface="EB Garamond Medium" panose="020B0604020202020204" charset="0"/>
              <a:sym typeface="EB Garamond Medium"/>
            </a:endParaRPr>
          </a:p>
        </p:txBody>
      </p:sp>
      <p:pic>
        <p:nvPicPr>
          <p:cNvPr id="1841" name="Google Shape;1841;p210"/>
          <p:cNvPicPr preferRelativeResize="0"/>
          <p:nvPr/>
        </p:nvPicPr>
        <p:blipFill rotWithShape="1">
          <a:blip r:embed="rId3">
            <a:alphaModFix/>
          </a:blip>
          <a:srcRect/>
          <a:stretch/>
        </p:blipFill>
        <p:spPr>
          <a:xfrm>
            <a:off x="4267275" y="242113"/>
            <a:ext cx="9144000" cy="5143500"/>
          </a:xfrm>
          <a:prstGeom prst="rect">
            <a:avLst/>
          </a:prstGeom>
          <a:noFill/>
          <a:ln>
            <a:noFill/>
          </a:ln>
        </p:spPr>
      </p:pic>
      <p:graphicFrame>
        <p:nvGraphicFramePr>
          <p:cNvPr id="1842" name="Google Shape;1842;p210"/>
          <p:cNvGraphicFramePr/>
          <p:nvPr>
            <p:extLst>
              <p:ext uri="{D42A27DB-BD31-4B8C-83A1-F6EECF244321}">
                <p14:modId xmlns:p14="http://schemas.microsoft.com/office/powerpoint/2010/main" val="2966015097"/>
              </p:ext>
            </p:extLst>
          </p:nvPr>
        </p:nvGraphicFramePr>
        <p:xfrm>
          <a:off x="144710" y="1954819"/>
          <a:ext cx="4279525" cy="2377260"/>
        </p:xfrm>
        <a:graphic>
          <a:graphicData uri="http://schemas.openxmlformats.org/drawingml/2006/table">
            <a:tbl>
              <a:tblPr>
                <a:noFill/>
                <a:tableStyleId>{11988E83-D4C4-4DDE-B1E8-2A12097C507F}</a:tableStyleId>
              </a:tblPr>
              <a:tblGrid>
                <a:gridCol w="1739400">
                  <a:extLst>
                    <a:ext uri="{9D8B030D-6E8A-4147-A177-3AD203B41FA5}">
                      <a16:colId xmlns:a16="http://schemas.microsoft.com/office/drawing/2014/main" val="20000"/>
                    </a:ext>
                  </a:extLst>
                </a:gridCol>
                <a:gridCol w="1725800">
                  <a:extLst>
                    <a:ext uri="{9D8B030D-6E8A-4147-A177-3AD203B41FA5}">
                      <a16:colId xmlns:a16="http://schemas.microsoft.com/office/drawing/2014/main" val="20001"/>
                    </a:ext>
                  </a:extLst>
                </a:gridCol>
                <a:gridCol w="814325">
                  <a:extLst>
                    <a:ext uri="{9D8B030D-6E8A-4147-A177-3AD203B41FA5}">
                      <a16:colId xmlns:a16="http://schemas.microsoft.com/office/drawing/2014/main" val="20002"/>
                    </a:ext>
                  </a:extLst>
                </a:gridCol>
              </a:tblGrid>
              <a:tr h="330787">
                <a:tc>
                  <a:txBody>
                    <a:bodyPr/>
                    <a:lstStyle/>
                    <a:p>
                      <a:pPr marL="0" lvl="0" indent="0" algn="ctr" rtl="0">
                        <a:spcBef>
                          <a:spcPts val="0"/>
                        </a:spcBef>
                        <a:spcAft>
                          <a:spcPts val="0"/>
                        </a:spcAft>
                        <a:buNone/>
                      </a:pPr>
                      <a:r>
                        <a:rPr lang="en-US" b="1" dirty="0">
                          <a:solidFill>
                            <a:schemeClr val="lt2"/>
                          </a:solidFill>
                        </a:rPr>
                        <a:t>LMS Username</a:t>
                      </a:r>
                      <a:endParaRPr b="1" dirty="0">
                        <a:solidFill>
                          <a:schemeClr val="lt2"/>
                        </a:solidFill>
                      </a:endParaRPr>
                    </a:p>
                  </a:txBody>
                  <a:tcPr marL="91425" marR="91425" marT="91425" marB="91425"/>
                </a:tc>
                <a:tc>
                  <a:txBody>
                    <a:bodyPr/>
                    <a:lstStyle/>
                    <a:p>
                      <a:pPr marL="0" lvl="0" indent="0" algn="ctr" rtl="0">
                        <a:spcBef>
                          <a:spcPts val="0"/>
                        </a:spcBef>
                        <a:spcAft>
                          <a:spcPts val="0"/>
                        </a:spcAft>
                        <a:buNone/>
                      </a:pPr>
                      <a:r>
                        <a:rPr lang="en-US" b="1">
                          <a:solidFill>
                            <a:schemeClr val="lt2"/>
                          </a:solidFill>
                        </a:rPr>
                        <a:t>Name </a:t>
                      </a:r>
                      <a:endParaRPr b="1">
                        <a:solidFill>
                          <a:schemeClr val="lt2"/>
                        </a:solidFill>
                      </a:endParaRPr>
                    </a:p>
                  </a:txBody>
                  <a:tcPr marL="91425" marR="91425" marT="91425" marB="91425"/>
                </a:tc>
                <a:tc>
                  <a:txBody>
                    <a:bodyPr/>
                    <a:lstStyle/>
                    <a:p>
                      <a:pPr marL="0" lvl="0" indent="0" algn="ctr" rtl="0">
                        <a:spcBef>
                          <a:spcPts val="0"/>
                        </a:spcBef>
                        <a:spcAft>
                          <a:spcPts val="0"/>
                        </a:spcAft>
                        <a:buNone/>
                      </a:pPr>
                      <a:r>
                        <a:rPr lang="en-US" b="1">
                          <a:solidFill>
                            <a:schemeClr val="lt2"/>
                          </a:solidFill>
                        </a:rPr>
                        <a:t>Batch </a:t>
                      </a:r>
                      <a:endParaRPr b="1">
                        <a:solidFill>
                          <a:schemeClr val="lt2"/>
                        </a:solidFill>
                      </a:endParaRPr>
                    </a:p>
                  </a:txBody>
                  <a:tcPr marL="91425" marR="91425" marT="91425" marB="91425"/>
                </a:tc>
                <a:extLst>
                  <a:ext uri="{0D108BD9-81ED-4DB2-BD59-A6C34878D82A}">
                    <a16:rowId xmlns:a16="http://schemas.microsoft.com/office/drawing/2014/main" val="10000"/>
                  </a:ext>
                </a:extLst>
              </a:tr>
              <a:tr h="330787">
                <a:tc>
                  <a:txBody>
                    <a:bodyPr/>
                    <a:lstStyle/>
                    <a:p>
                      <a:pPr marL="0" lvl="0" indent="0" algn="l" rtl="0">
                        <a:spcBef>
                          <a:spcPts val="0"/>
                        </a:spcBef>
                        <a:spcAft>
                          <a:spcPts val="0"/>
                        </a:spcAft>
                        <a:buNone/>
                      </a:pPr>
                      <a:r>
                        <a:rPr lang="en-US" dirty="0" smtClean="0">
                          <a:solidFill>
                            <a:schemeClr val="bg1"/>
                          </a:solidFill>
                        </a:rPr>
                        <a:t>2113a52191</a:t>
                      </a:r>
                      <a:endParaRPr dirty="0">
                        <a:solidFill>
                          <a:schemeClr val="bg1"/>
                        </a:solidFill>
                      </a:endParaRPr>
                    </a:p>
                  </a:txBody>
                  <a:tcPr marL="91425" marR="91425" marT="91425" marB="91425"/>
                </a:tc>
                <a:tc>
                  <a:txBody>
                    <a:bodyPr/>
                    <a:lstStyle/>
                    <a:p>
                      <a:pPr marL="0" lvl="0" indent="0" algn="l" rtl="0">
                        <a:spcBef>
                          <a:spcPts val="0"/>
                        </a:spcBef>
                        <a:spcAft>
                          <a:spcPts val="0"/>
                        </a:spcAft>
                        <a:buNone/>
                      </a:pPr>
                      <a:r>
                        <a:rPr lang="en-IN" dirty="0" err="1" smtClean="0">
                          <a:solidFill>
                            <a:schemeClr val="bg1"/>
                          </a:solidFill>
                        </a:rPr>
                        <a:t>RajKamal</a:t>
                      </a:r>
                      <a:r>
                        <a:rPr lang="en-US" dirty="0" smtClean="0">
                          <a:solidFill>
                            <a:schemeClr val="bg1"/>
                          </a:solidFill>
                        </a:rPr>
                        <a:t> M</a:t>
                      </a:r>
                      <a:endParaRPr dirty="0">
                        <a:solidFill>
                          <a:schemeClr val="bg1"/>
                        </a:solidFill>
                      </a:endParaRPr>
                    </a:p>
                  </a:txBody>
                  <a:tcPr marL="91425" marR="91425" marT="91425" marB="91425"/>
                </a:tc>
                <a:tc>
                  <a:txBody>
                    <a:bodyPr/>
                    <a:lstStyle/>
                    <a:p>
                      <a:pPr marL="0" lvl="0" indent="0" algn="l" rtl="0">
                        <a:spcBef>
                          <a:spcPts val="0"/>
                        </a:spcBef>
                        <a:spcAft>
                          <a:spcPts val="0"/>
                        </a:spcAft>
                        <a:buNone/>
                      </a:pPr>
                      <a:r>
                        <a:rPr lang="en-IN" dirty="0" smtClean="0">
                          <a:solidFill>
                            <a:schemeClr val="bg1"/>
                          </a:solidFill>
                        </a:rPr>
                        <a:t>A52</a:t>
                      </a:r>
                      <a:endParaRPr dirty="0">
                        <a:solidFill>
                          <a:schemeClr val="bg1"/>
                        </a:solidFill>
                      </a:endParaRPr>
                    </a:p>
                  </a:txBody>
                  <a:tcPr marL="91425" marR="91425" marT="91425" marB="91425"/>
                </a:tc>
                <a:extLst>
                  <a:ext uri="{0D108BD9-81ED-4DB2-BD59-A6C34878D82A}">
                    <a16:rowId xmlns:a16="http://schemas.microsoft.com/office/drawing/2014/main" val="10001"/>
                  </a:ext>
                </a:extLst>
              </a:tr>
              <a:tr h="330787">
                <a:tc>
                  <a:txBody>
                    <a:bodyPr/>
                    <a:lstStyle/>
                    <a:p>
                      <a:pPr marL="0" lvl="0" indent="0" algn="l" rtl="0">
                        <a:spcBef>
                          <a:spcPts val="0"/>
                        </a:spcBef>
                        <a:spcAft>
                          <a:spcPts val="0"/>
                        </a:spcAft>
                        <a:buNone/>
                      </a:pPr>
                      <a:r>
                        <a:rPr lang="en-US" dirty="0" smtClean="0">
                          <a:solidFill>
                            <a:schemeClr val="bg1"/>
                          </a:solidFill>
                        </a:rPr>
                        <a:t>2113a52174</a:t>
                      </a:r>
                      <a:endParaRPr dirty="0">
                        <a:solidFill>
                          <a:schemeClr val="bg1"/>
                        </a:solidFill>
                      </a:endParaRPr>
                    </a:p>
                  </a:txBody>
                  <a:tcPr marL="91425" marR="91425" marT="91425" marB="91425"/>
                </a:tc>
                <a:tc>
                  <a:txBody>
                    <a:bodyPr/>
                    <a:lstStyle/>
                    <a:p>
                      <a:pPr marL="0" lvl="0" indent="0" algn="l" rtl="0">
                        <a:spcBef>
                          <a:spcPts val="0"/>
                        </a:spcBef>
                        <a:spcAft>
                          <a:spcPts val="0"/>
                        </a:spcAft>
                        <a:buNone/>
                      </a:pPr>
                      <a:r>
                        <a:rPr lang="en-IN" dirty="0" smtClean="0">
                          <a:solidFill>
                            <a:schemeClr val="bg1"/>
                          </a:solidFill>
                        </a:rPr>
                        <a:t>Dinesh V</a:t>
                      </a:r>
                      <a:endParaRPr dirty="0">
                        <a:solidFill>
                          <a:schemeClr val="bg1"/>
                        </a:solidFill>
                      </a:endParaRPr>
                    </a:p>
                  </a:txBody>
                  <a:tcPr marL="91425" marR="91425" marT="91425" marB="91425"/>
                </a:tc>
                <a:tc>
                  <a:txBody>
                    <a:bodyPr/>
                    <a:lstStyle/>
                    <a:p>
                      <a:pPr marL="0" lvl="0" indent="0" algn="l" rtl="0">
                        <a:spcBef>
                          <a:spcPts val="0"/>
                        </a:spcBef>
                        <a:spcAft>
                          <a:spcPts val="0"/>
                        </a:spcAft>
                        <a:buNone/>
                      </a:pPr>
                      <a:r>
                        <a:rPr lang="en-IN" dirty="0" smtClean="0">
                          <a:solidFill>
                            <a:schemeClr val="bg1"/>
                          </a:solidFill>
                        </a:rPr>
                        <a:t>A52</a:t>
                      </a:r>
                      <a:endParaRPr dirty="0">
                        <a:solidFill>
                          <a:schemeClr val="bg1"/>
                        </a:solidFill>
                      </a:endParaRPr>
                    </a:p>
                  </a:txBody>
                  <a:tcPr marL="91425" marR="91425" marT="91425" marB="91425"/>
                </a:tc>
                <a:extLst>
                  <a:ext uri="{0D108BD9-81ED-4DB2-BD59-A6C34878D82A}">
                    <a16:rowId xmlns:a16="http://schemas.microsoft.com/office/drawing/2014/main" val="10002"/>
                  </a:ext>
                </a:extLst>
              </a:tr>
              <a:tr h="330787">
                <a:tc>
                  <a:txBody>
                    <a:bodyPr/>
                    <a:lstStyle/>
                    <a:p>
                      <a:pPr marL="0" lvl="0" indent="0" algn="l" rtl="0">
                        <a:spcBef>
                          <a:spcPts val="0"/>
                        </a:spcBef>
                        <a:spcAft>
                          <a:spcPts val="0"/>
                        </a:spcAft>
                        <a:buNone/>
                      </a:pPr>
                      <a:r>
                        <a:rPr lang="en-US" dirty="0" smtClean="0">
                          <a:solidFill>
                            <a:schemeClr val="bg1"/>
                          </a:solidFill>
                        </a:rPr>
                        <a:t>2113a52182</a:t>
                      </a:r>
                      <a:endParaRPr dirty="0">
                        <a:solidFill>
                          <a:schemeClr val="bg1"/>
                        </a:solidFill>
                      </a:endParaRPr>
                    </a:p>
                  </a:txBody>
                  <a:tcPr marL="91425" marR="91425" marT="91425" marB="91425"/>
                </a:tc>
                <a:tc>
                  <a:txBody>
                    <a:bodyPr/>
                    <a:lstStyle/>
                    <a:p>
                      <a:pPr marL="0" lvl="0" indent="0" algn="l" rtl="0">
                        <a:spcBef>
                          <a:spcPts val="0"/>
                        </a:spcBef>
                        <a:spcAft>
                          <a:spcPts val="0"/>
                        </a:spcAft>
                        <a:buNone/>
                      </a:pPr>
                      <a:r>
                        <a:rPr lang="en-IN" dirty="0" err="1" smtClean="0">
                          <a:solidFill>
                            <a:schemeClr val="bg1"/>
                          </a:solidFill>
                        </a:rPr>
                        <a:t>Luckysan</a:t>
                      </a:r>
                      <a:r>
                        <a:rPr lang="en-IN" dirty="0" smtClean="0">
                          <a:solidFill>
                            <a:schemeClr val="bg1"/>
                          </a:solidFill>
                        </a:rPr>
                        <a:t> J</a:t>
                      </a:r>
                      <a:endParaRPr dirty="0">
                        <a:solidFill>
                          <a:schemeClr val="bg1"/>
                        </a:solidFill>
                      </a:endParaRPr>
                    </a:p>
                  </a:txBody>
                  <a:tcPr marL="91425" marR="91425" marT="91425" marB="91425"/>
                </a:tc>
                <a:tc>
                  <a:txBody>
                    <a:bodyPr/>
                    <a:lstStyle/>
                    <a:p>
                      <a:pPr marL="0" lvl="0" indent="0" algn="l" rtl="0">
                        <a:spcBef>
                          <a:spcPts val="0"/>
                        </a:spcBef>
                        <a:spcAft>
                          <a:spcPts val="0"/>
                        </a:spcAft>
                        <a:buNone/>
                      </a:pPr>
                      <a:r>
                        <a:rPr lang="en-IN" dirty="0" smtClean="0">
                          <a:solidFill>
                            <a:schemeClr val="bg1"/>
                          </a:solidFill>
                        </a:rPr>
                        <a:t>A52</a:t>
                      </a:r>
                      <a:endParaRPr dirty="0">
                        <a:solidFill>
                          <a:schemeClr val="bg1"/>
                        </a:solidFill>
                      </a:endParaRPr>
                    </a:p>
                  </a:txBody>
                  <a:tcPr marL="91425" marR="91425" marT="91425" marB="91425"/>
                </a:tc>
                <a:extLst>
                  <a:ext uri="{0D108BD9-81ED-4DB2-BD59-A6C34878D82A}">
                    <a16:rowId xmlns:a16="http://schemas.microsoft.com/office/drawing/2014/main" val="10003"/>
                  </a:ext>
                </a:extLst>
              </a:tr>
              <a:tr h="330787">
                <a:tc>
                  <a:txBody>
                    <a:bodyPr/>
                    <a:lstStyle/>
                    <a:p>
                      <a:pPr marL="0" lvl="0" indent="0" algn="l" rtl="0">
                        <a:spcBef>
                          <a:spcPts val="0"/>
                        </a:spcBef>
                        <a:spcAft>
                          <a:spcPts val="0"/>
                        </a:spcAft>
                        <a:buNone/>
                      </a:pPr>
                      <a:r>
                        <a:rPr lang="en-US" dirty="0" smtClean="0">
                          <a:solidFill>
                            <a:schemeClr val="bg1"/>
                          </a:solidFill>
                        </a:rPr>
                        <a:t>2113a52187</a:t>
                      </a:r>
                      <a:endParaRPr dirty="0">
                        <a:solidFill>
                          <a:schemeClr val="bg1"/>
                        </a:solidFill>
                      </a:endParaRPr>
                    </a:p>
                  </a:txBody>
                  <a:tcPr marL="91425" marR="91425" marT="91425" marB="91425"/>
                </a:tc>
                <a:tc>
                  <a:txBody>
                    <a:bodyPr/>
                    <a:lstStyle/>
                    <a:p>
                      <a:pPr marL="0" lvl="0" indent="0" algn="l" rtl="0">
                        <a:spcBef>
                          <a:spcPts val="0"/>
                        </a:spcBef>
                        <a:spcAft>
                          <a:spcPts val="0"/>
                        </a:spcAft>
                        <a:buNone/>
                      </a:pPr>
                      <a:r>
                        <a:rPr lang="en-IN" dirty="0" err="1" smtClean="0">
                          <a:solidFill>
                            <a:schemeClr val="bg1"/>
                          </a:solidFill>
                        </a:rPr>
                        <a:t>MohitRahul</a:t>
                      </a:r>
                      <a:r>
                        <a:rPr lang="en-US" dirty="0" smtClean="0">
                          <a:solidFill>
                            <a:schemeClr val="bg1"/>
                          </a:solidFill>
                        </a:rPr>
                        <a:t> A R</a:t>
                      </a:r>
                      <a:endParaRPr dirty="0">
                        <a:solidFill>
                          <a:schemeClr val="bg1"/>
                        </a:solidFill>
                      </a:endParaRPr>
                    </a:p>
                  </a:txBody>
                  <a:tcPr marL="91425" marR="91425" marT="91425" marB="91425"/>
                </a:tc>
                <a:tc>
                  <a:txBody>
                    <a:bodyPr/>
                    <a:lstStyle/>
                    <a:p>
                      <a:pPr marL="0" lvl="0" indent="0" algn="l" rtl="0">
                        <a:spcBef>
                          <a:spcPts val="0"/>
                        </a:spcBef>
                        <a:spcAft>
                          <a:spcPts val="0"/>
                        </a:spcAft>
                        <a:buNone/>
                      </a:pPr>
                      <a:r>
                        <a:rPr lang="en-IN" dirty="0" smtClean="0">
                          <a:solidFill>
                            <a:schemeClr val="bg1"/>
                          </a:solidFill>
                        </a:rPr>
                        <a:t>A52</a:t>
                      </a:r>
                      <a:endParaRPr dirty="0">
                        <a:solidFill>
                          <a:schemeClr val="bg1"/>
                        </a:solidFill>
                      </a:endParaRPr>
                    </a:p>
                  </a:txBody>
                  <a:tcPr marL="91425" marR="91425" marT="91425" marB="91425"/>
                </a:tc>
                <a:extLst>
                  <a:ext uri="{0D108BD9-81ED-4DB2-BD59-A6C34878D82A}">
                    <a16:rowId xmlns:a16="http://schemas.microsoft.com/office/drawing/2014/main" val="10004"/>
                  </a:ext>
                </a:extLst>
              </a:tr>
              <a:tr h="330787">
                <a:tc>
                  <a:txBody>
                    <a:bodyPr/>
                    <a:lstStyle/>
                    <a:p>
                      <a:pPr marL="0" lvl="0" indent="0" algn="l" rtl="0">
                        <a:spcBef>
                          <a:spcPts val="0"/>
                        </a:spcBef>
                        <a:spcAft>
                          <a:spcPts val="0"/>
                        </a:spcAft>
                        <a:buNone/>
                      </a:pPr>
                      <a:endParaRPr dirty="0"/>
                    </a:p>
                  </a:txBody>
                  <a:tcPr marL="91425" marR="91425" marT="91425" marB="91425"/>
                </a:tc>
                <a:tc>
                  <a:txBody>
                    <a:bodyPr/>
                    <a:lstStyle/>
                    <a:p>
                      <a:pPr marL="0" lvl="0" indent="0" algn="l" rtl="0">
                        <a:spcBef>
                          <a:spcPts val="0"/>
                        </a:spcBef>
                        <a:spcAft>
                          <a:spcPts val="0"/>
                        </a:spcAft>
                        <a:buNone/>
                      </a:pPr>
                      <a:endParaRPr dirty="0"/>
                    </a:p>
                  </a:txBody>
                  <a:tcPr marL="91425" marR="91425" marT="91425" marB="91425"/>
                </a:tc>
                <a:tc>
                  <a:txBody>
                    <a:bodyPr/>
                    <a:lstStyle/>
                    <a:p>
                      <a:pPr marL="0" lvl="0" indent="0" algn="l" rtl="0">
                        <a:spcBef>
                          <a:spcPts val="0"/>
                        </a:spcBef>
                        <a:spcAft>
                          <a:spcPts val="0"/>
                        </a:spcAft>
                        <a:buNone/>
                      </a:pPr>
                      <a:endParaRPr dirty="0"/>
                    </a:p>
                  </a:txBody>
                  <a:tcPr marL="91425" marR="91425" marT="91425" marB="91425"/>
                </a:tc>
                <a:extLst>
                  <a:ext uri="{0D108BD9-81ED-4DB2-BD59-A6C34878D82A}">
                    <a16:rowId xmlns:a16="http://schemas.microsoft.com/office/drawing/2014/main" val="10005"/>
                  </a:ext>
                </a:extLst>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46"/>
        <p:cNvGrpSpPr/>
        <p:nvPr/>
      </p:nvGrpSpPr>
      <p:grpSpPr>
        <a:xfrm>
          <a:off x="0" y="0"/>
          <a:ext cx="0" cy="0"/>
          <a:chOff x="0" y="0"/>
          <a:chExt cx="0" cy="0"/>
        </a:xfrm>
      </p:grpSpPr>
      <p:sp>
        <p:nvSpPr>
          <p:cNvPr id="1847" name="Google Shape;1847;p211"/>
          <p:cNvSpPr txBox="1">
            <a:spLocks noGrp="1"/>
          </p:cNvSpPr>
          <p:nvPr>
            <p:ph type="body" idx="1"/>
          </p:nvPr>
        </p:nvSpPr>
        <p:spPr>
          <a:xfrm>
            <a:off x="481875" y="590133"/>
            <a:ext cx="6891900" cy="1367100"/>
          </a:xfrm>
          <a:prstGeom prst="rect">
            <a:avLst/>
          </a:prstGeom>
          <a:noFill/>
          <a:ln>
            <a:noFill/>
          </a:ln>
        </p:spPr>
        <p:txBody>
          <a:bodyPr spcFirstLastPara="1" wrap="square" lIns="91425" tIns="45700" rIns="91425" bIns="45700" anchor="t" anchorCtr="0">
            <a:noAutofit/>
          </a:bodyPr>
          <a:lstStyle/>
          <a:p>
            <a:pPr marL="0" lvl="0" indent="0" algn="l" rtl="0">
              <a:lnSpc>
                <a:spcPct val="107916"/>
              </a:lnSpc>
              <a:spcBef>
                <a:spcPts val="0"/>
              </a:spcBef>
              <a:spcAft>
                <a:spcPts val="0"/>
              </a:spcAft>
              <a:buNone/>
            </a:pPr>
            <a:r>
              <a:rPr lang="en-US" sz="1600" b="1" dirty="0">
                <a:solidFill>
                  <a:srgbClr val="0B5394"/>
                </a:solidFill>
                <a:latin typeface="EB Garamond Medium"/>
                <a:ea typeface="EB Garamond Medium"/>
                <a:cs typeface="EB Garamond Medium"/>
                <a:sym typeface="EB Garamond Medium"/>
              </a:rPr>
              <a:t>Creation of SRS &amp; </a:t>
            </a:r>
            <a:r>
              <a:rPr lang="en-US" sz="1600" b="1" dirty="0" err="1">
                <a:solidFill>
                  <a:srgbClr val="0B5394"/>
                </a:solidFill>
                <a:latin typeface="EB Garamond Medium"/>
                <a:ea typeface="EB Garamond Medium"/>
                <a:cs typeface="EB Garamond Medium"/>
                <a:sym typeface="EB Garamond Medium"/>
              </a:rPr>
              <a:t>Github</a:t>
            </a:r>
            <a:endParaRPr sz="1600" b="1" dirty="0">
              <a:solidFill>
                <a:srgbClr val="0B5394"/>
              </a:solidFill>
              <a:latin typeface="EB Garamond Medium"/>
              <a:ea typeface="EB Garamond Medium"/>
              <a:cs typeface="EB Garamond Medium"/>
              <a:sym typeface="EB Garamond Medium"/>
            </a:endParaRPr>
          </a:p>
          <a:p>
            <a:pPr marL="457200" lvl="0" indent="-317500" algn="l" rtl="0">
              <a:lnSpc>
                <a:spcPct val="107916"/>
              </a:lnSpc>
              <a:spcBef>
                <a:spcPts val="0"/>
              </a:spcBef>
              <a:spcAft>
                <a:spcPts val="0"/>
              </a:spcAft>
              <a:buClr>
                <a:schemeClr val="dk1"/>
              </a:buClr>
              <a:buSzPts val="1400"/>
              <a:buFont typeface="EB Garamond Medium"/>
              <a:buChar char="▪"/>
            </a:pPr>
            <a:r>
              <a:rPr lang="en-US" dirty="0">
                <a:solidFill>
                  <a:schemeClr val="dk1"/>
                </a:solidFill>
                <a:latin typeface="EB Garamond Medium"/>
                <a:ea typeface="EB Garamond Medium"/>
                <a:cs typeface="EB Garamond Medium"/>
                <a:sym typeface="EB Garamond Medium"/>
              </a:rPr>
              <a:t>Create SRS : “</a:t>
            </a:r>
            <a:r>
              <a:rPr lang="en-US" dirty="0" smtClean="0">
                <a:solidFill>
                  <a:schemeClr val="dk1"/>
                </a:solidFill>
                <a:latin typeface="EB Garamond Medium"/>
                <a:ea typeface="EB Garamond Medium"/>
                <a:cs typeface="EB Garamond Medium"/>
                <a:sym typeface="EB Garamond Medium"/>
              </a:rPr>
              <a:t>TO DO </a:t>
            </a:r>
            <a:r>
              <a:rPr lang="en-US" dirty="0">
                <a:solidFill>
                  <a:schemeClr val="dk1"/>
                </a:solidFill>
                <a:latin typeface="EB Garamond Medium"/>
                <a:ea typeface="EB Garamond Medium"/>
                <a:cs typeface="EB Garamond Medium"/>
                <a:sym typeface="EB Garamond Medium"/>
              </a:rPr>
              <a:t>PLANNER”</a:t>
            </a:r>
            <a:endParaRPr dirty="0">
              <a:solidFill>
                <a:schemeClr val="dk1"/>
              </a:solidFill>
              <a:latin typeface="EB Garamond Medium"/>
              <a:ea typeface="EB Garamond Medium"/>
              <a:cs typeface="EB Garamond Medium"/>
              <a:sym typeface="EB Garamond Medium"/>
            </a:endParaRPr>
          </a:p>
          <a:p>
            <a:pPr marL="457200" lvl="0" indent="-317500" algn="l" rtl="0">
              <a:lnSpc>
                <a:spcPct val="107916"/>
              </a:lnSpc>
              <a:spcBef>
                <a:spcPts val="0"/>
              </a:spcBef>
              <a:spcAft>
                <a:spcPts val="0"/>
              </a:spcAft>
              <a:buClr>
                <a:schemeClr val="dk1"/>
              </a:buClr>
              <a:buSzPts val="1400"/>
              <a:buFont typeface="EB Garamond Medium"/>
              <a:buChar char="▪"/>
            </a:pPr>
            <a:r>
              <a:rPr lang="en-US" dirty="0">
                <a:solidFill>
                  <a:schemeClr val="dk1"/>
                </a:solidFill>
                <a:latin typeface="EB Garamond Medium"/>
                <a:ea typeface="EB Garamond Medium"/>
                <a:cs typeface="EB Garamond Medium"/>
                <a:sym typeface="EB Garamond Medium"/>
              </a:rPr>
              <a:t>Creation &amp; Set-up of </a:t>
            </a:r>
            <a:r>
              <a:rPr lang="en-US" dirty="0" err="1">
                <a:solidFill>
                  <a:schemeClr val="dk1"/>
                </a:solidFill>
                <a:latin typeface="EB Garamond Medium"/>
                <a:ea typeface="EB Garamond Medium"/>
                <a:cs typeface="EB Garamond Medium"/>
                <a:sym typeface="EB Garamond Medium"/>
              </a:rPr>
              <a:t>Github</a:t>
            </a:r>
            <a:r>
              <a:rPr lang="en-US" dirty="0">
                <a:solidFill>
                  <a:schemeClr val="dk1"/>
                </a:solidFill>
                <a:latin typeface="EB Garamond Medium"/>
                <a:ea typeface="EB Garamond Medium"/>
                <a:cs typeface="EB Garamond Medium"/>
                <a:sym typeface="EB Garamond Medium"/>
              </a:rPr>
              <a:t> account</a:t>
            </a:r>
            <a:endParaRPr dirty="0">
              <a:solidFill>
                <a:schemeClr val="dk1"/>
              </a:solidFill>
              <a:latin typeface="EB Garamond Medium"/>
              <a:ea typeface="EB Garamond Medium"/>
              <a:cs typeface="EB Garamond Medium"/>
              <a:sym typeface="EB Garamond Medium"/>
            </a:endParaRPr>
          </a:p>
          <a:p>
            <a:pPr marL="457200" lvl="0" indent="-317500" algn="l" rtl="0">
              <a:lnSpc>
                <a:spcPct val="107916"/>
              </a:lnSpc>
              <a:spcBef>
                <a:spcPts val="0"/>
              </a:spcBef>
              <a:spcAft>
                <a:spcPts val="0"/>
              </a:spcAft>
              <a:buClr>
                <a:schemeClr val="dk1"/>
              </a:buClr>
              <a:buSzPts val="1400"/>
              <a:buFont typeface="EB Garamond Medium"/>
              <a:buChar char="▪"/>
            </a:pPr>
            <a:r>
              <a:rPr lang="en-US" dirty="0">
                <a:solidFill>
                  <a:schemeClr val="dk1"/>
                </a:solidFill>
                <a:latin typeface="EB Garamond Medium"/>
                <a:ea typeface="EB Garamond Medium"/>
                <a:cs typeface="EB Garamond Medium"/>
                <a:sym typeface="EB Garamond Medium"/>
              </a:rPr>
              <a:t>Creation &amp; Hands-on to various commands of Git Bash</a:t>
            </a:r>
            <a:endParaRPr dirty="0">
              <a:latin typeface="Public Sans"/>
              <a:ea typeface="Public Sans"/>
              <a:cs typeface="Public Sans"/>
              <a:sym typeface="Public Sans"/>
            </a:endParaRPr>
          </a:p>
        </p:txBody>
      </p:sp>
      <p:sp>
        <p:nvSpPr>
          <p:cNvPr id="1848" name="Google Shape;1848;p211"/>
          <p:cNvSpPr txBox="1">
            <a:spLocks noGrp="1"/>
          </p:cNvSpPr>
          <p:nvPr>
            <p:ph type="body" idx="2"/>
          </p:nvPr>
        </p:nvSpPr>
        <p:spPr>
          <a:xfrm>
            <a:off x="489450" y="3352029"/>
            <a:ext cx="7048500" cy="1144800"/>
          </a:xfrm>
          <a:prstGeom prst="rect">
            <a:avLst/>
          </a:prstGeom>
          <a:noFill/>
          <a:ln>
            <a:noFill/>
          </a:ln>
        </p:spPr>
        <p:txBody>
          <a:bodyPr spcFirstLastPara="1" wrap="square" lIns="91425" tIns="45700" rIns="91425" bIns="45700" anchor="t" anchorCtr="0">
            <a:noAutofit/>
          </a:bodyPr>
          <a:lstStyle/>
          <a:p>
            <a:pPr marL="457200" lvl="0" indent="-317500" algn="l" rtl="0">
              <a:lnSpc>
                <a:spcPct val="107916"/>
              </a:lnSpc>
              <a:spcBef>
                <a:spcPts val="0"/>
              </a:spcBef>
              <a:spcAft>
                <a:spcPts val="0"/>
              </a:spcAft>
              <a:buClr>
                <a:schemeClr val="dk1"/>
              </a:buClr>
              <a:buSzPts val="1400"/>
              <a:buFont typeface="EB Garamond Medium"/>
              <a:buChar char="▪"/>
            </a:pPr>
            <a:r>
              <a:rPr lang="en-US">
                <a:solidFill>
                  <a:schemeClr val="dk1"/>
                </a:solidFill>
                <a:latin typeface="EB Garamond Medium"/>
                <a:ea typeface="EB Garamond Medium"/>
                <a:cs typeface="EB Garamond Medium"/>
                <a:sym typeface="EB Garamond Medium"/>
              </a:rPr>
              <a:t>Get to know about different lifecycle models.</a:t>
            </a:r>
            <a:endParaRPr>
              <a:solidFill>
                <a:schemeClr val="dk1"/>
              </a:solidFill>
              <a:latin typeface="EB Garamond Medium"/>
              <a:ea typeface="EB Garamond Medium"/>
              <a:cs typeface="EB Garamond Medium"/>
              <a:sym typeface="EB Garamond Medium"/>
            </a:endParaRPr>
          </a:p>
          <a:p>
            <a:pPr marL="457200" lvl="0" indent="-317500" algn="l" rtl="0">
              <a:lnSpc>
                <a:spcPct val="107916"/>
              </a:lnSpc>
              <a:spcBef>
                <a:spcPts val="0"/>
              </a:spcBef>
              <a:spcAft>
                <a:spcPts val="0"/>
              </a:spcAft>
              <a:buClr>
                <a:schemeClr val="dk1"/>
              </a:buClr>
              <a:buSzPts val="1400"/>
              <a:buFont typeface="EB Garamond Medium"/>
              <a:buChar char="▪"/>
            </a:pPr>
            <a:r>
              <a:rPr lang="en-US">
                <a:solidFill>
                  <a:schemeClr val="dk1"/>
                </a:solidFill>
                <a:latin typeface="EB Garamond Medium"/>
                <a:ea typeface="EB Garamond Medium"/>
                <a:cs typeface="EB Garamond Medium"/>
                <a:sym typeface="EB Garamond Medium"/>
              </a:rPr>
              <a:t>Understanding importance and how to create an SRS</a:t>
            </a:r>
            <a:endParaRPr>
              <a:solidFill>
                <a:schemeClr val="dk1"/>
              </a:solidFill>
              <a:latin typeface="EB Garamond Medium"/>
              <a:ea typeface="EB Garamond Medium"/>
              <a:cs typeface="EB Garamond Medium"/>
              <a:sym typeface="EB Garamond Medium"/>
            </a:endParaRPr>
          </a:p>
          <a:p>
            <a:pPr marL="457200" lvl="0" indent="-317500" algn="l" rtl="0">
              <a:lnSpc>
                <a:spcPct val="107916"/>
              </a:lnSpc>
              <a:spcBef>
                <a:spcPts val="0"/>
              </a:spcBef>
              <a:spcAft>
                <a:spcPts val="0"/>
              </a:spcAft>
              <a:buClr>
                <a:schemeClr val="dk1"/>
              </a:buClr>
              <a:buSzPts val="1400"/>
              <a:buFont typeface="EB Garamond Medium"/>
              <a:buChar char="▪"/>
            </a:pPr>
            <a:r>
              <a:rPr lang="en-US">
                <a:solidFill>
                  <a:schemeClr val="dk1"/>
                </a:solidFill>
                <a:latin typeface="EB Garamond Medium"/>
                <a:ea typeface="EB Garamond Medium"/>
                <a:cs typeface="EB Garamond Medium"/>
                <a:sym typeface="EB Garamond Medium"/>
              </a:rPr>
              <a:t>Knowing various commands of Github</a:t>
            </a:r>
            <a:endParaRPr>
              <a:solidFill>
                <a:schemeClr val="dk1"/>
              </a:solidFill>
              <a:latin typeface="EB Garamond Medium"/>
              <a:ea typeface="EB Garamond Medium"/>
              <a:cs typeface="EB Garamond Medium"/>
              <a:sym typeface="EB Garamond Medium"/>
            </a:endParaRPr>
          </a:p>
          <a:p>
            <a:pPr marL="457200" lvl="0" indent="-317500" algn="l" rtl="0">
              <a:lnSpc>
                <a:spcPct val="107916"/>
              </a:lnSpc>
              <a:spcBef>
                <a:spcPts val="0"/>
              </a:spcBef>
              <a:spcAft>
                <a:spcPts val="0"/>
              </a:spcAft>
              <a:buClr>
                <a:schemeClr val="dk1"/>
              </a:buClr>
              <a:buSzPts val="1400"/>
              <a:buFont typeface="EB Garamond Medium"/>
              <a:buChar char="▪"/>
            </a:pPr>
            <a:r>
              <a:rPr lang="en-US">
                <a:solidFill>
                  <a:schemeClr val="dk1"/>
                </a:solidFill>
                <a:latin typeface="EB Garamond Medium"/>
                <a:ea typeface="EB Garamond Medium"/>
                <a:cs typeface="EB Garamond Medium"/>
                <a:sym typeface="EB Garamond Medium"/>
              </a:rPr>
              <a:t>Understanding agile and scrum management techniques for efficient product development</a:t>
            </a:r>
            <a:endParaRPr sz="1600">
              <a:latin typeface="EB Garamond Medium"/>
              <a:ea typeface="EB Garamond Medium"/>
              <a:cs typeface="EB Garamond Medium"/>
              <a:sym typeface="EB Garamond Medium"/>
            </a:endParaRPr>
          </a:p>
        </p:txBody>
      </p:sp>
      <p:sp>
        <p:nvSpPr>
          <p:cNvPr id="1849" name="Google Shape;1849;p211"/>
          <p:cNvSpPr txBox="1"/>
          <p:nvPr/>
        </p:nvSpPr>
        <p:spPr>
          <a:xfrm>
            <a:off x="489475" y="2109255"/>
            <a:ext cx="4593600" cy="318600"/>
          </a:xfrm>
          <a:prstGeom prst="rect">
            <a:avLst/>
          </a:prstGeom>
          <a:noFill/>
          <a:ln>
            <a:noFill/>
          </a:ln>
        </p:spPr>
        <p:txBody>
          <a:bodyPr spcFirstLastPara="1" wrap="square" lIns="91425" tIns="45700" rIns="91425" bIns="45700" anchor="t" anchorCtr="0">
            <a:noAutofit/>
          </a:bodyPr>
          <a:lstStyle/>
          <a:p>
            <a:pPr marL="457200" marR="0" lvl="0" indent="-317500" algn="l" rtl="0">
              <a:lnSpc>
                <a:spcPct val="100000"/>
              </a:lnSpc>
              <a:spcBef>
                <a:spcPts val="0"/>
              </a:spcBef>
              <a:spcAft>
                <a:spcPts val="0"/>
              </a:spcAft>
              <a:buClr>
                <a:schemeClr val="dk1"/>
              </a:buClr>
              <a:buSzPts val="1400"/>
              <a:buFont typeface="EB Garamond Medium"/>
              <a:buChar char="●"/>
            </a:pPr>
            <a:r>
              <a:rPr lang="en-US" i="0" u="none" strike="noStrike" cap="none">
                <a:solidFill>
                  <a:schemeClr val="dk1"/>
                </a:solidFill>
                <a:latin typeface="EB Garamond Medium"/>
                <a:ea typeface="EB Garamond Medium"/>
                <a:cs typeface="EB Garamond Medium"/>
                <a:sym typeface="EB Garamond Medium"/>
              </a:rPr>
              <a:t>100% Completion of the above tasks</a:t>
            </a:r>
            <a:endParaRPr>
              <a:latin typeface="EB Garamond Medium"/>
              <a:ea typeface="EB Garamond Medium"/>
              <a:cs typeface="EB Garamond Medium"/>
              <a:sym typeface="EB Garamond Medium"/>
            </a:endParaRPr>
          </a:p>
        </p:txBody>
      </p:sp>
      <p:sp>
        <p:nvSpPr>
          <p:cNvPr id="1850" name="Google Shape;1850;p211"/>
          <p:cNvSpPr txBox="1"/>
          <p:nvPr/>
        </p:nvSpPr>
        <p:spPr>
          <a:xfrm>
            <a:off x="445780" y="2977068"/>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1" i="0" u="none" strike="noStrike" cap="none">
                <a:solidFill>
                  <a:schemeClr val="lt2"/>
                </a:solidFill>
                <a:latin typeface="Public Sans"/>
                <a:ea typeface="Public Sans"/>
                <a:cs typeface="Public Sans"/>
                <a:sym typeface="Public Sans"/>
              </a:rPr>
              <a:t>Learning </a:t>
            </a:r>
            <a:r>
              <a:rPr lang="en-US" b="1">
                <a:solidFill>
                  <a:schemeClr val="lt2"/>
                </a:solidFill>
                <a:latin typeface="Public Sans"/>
                <a:ea typeface="Public Sans"/>
                <a:cs typeface="Public Sans"/>
                <a:sym typeface="Public Sans"/>
              </a:rPr>
              <a:t>O</a:t>
            </a:r>
            <a:r>
              <a:rPr lang="en-US" sz="1400" b="1" i="0" u="none" strike="noStrike" cap="none">
                <a:solidFill>
                  <a:schemeClr val="lt2"/>
                </a:solidFill>
                <a:latin typeface="Public Sans"/>
                <a:ea typeface="Public Sans"/>
                <a:cs typeface="Public Sans"/>
                <a:sym typeface="Public Sans"/>
              </a:rPr>
              <a:t>utcome</a:t>
            </a:r>
            <a:endParaRPr/>
          </a:p>
        </p:txBody>
      </p:sp>
      <p:sp>
        <p:nvSpPr>
          <p:cNvPr id="1851" name="Google Shape;1851;p211"/>
          <p:cNvSpPr txBox="1"/>
          <p:nvPr/>
        </p:nvSpPr>
        <p:spPr>
          <a:xfrm>
            <a:off x="445779" y="237121"/>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800" b="1" i="0" u="none" strike="noStrike" cap="none" dirty="0">
                <a:solidFill>
                  <a:schemeClr val="dk2"/>
                </a:solidFill>
                <a:latin typeface="EB Garamond"/>
                <a:ea typeface="EB Garamond"/>
                <a:cs typeface="EB Garamond"/>
                <a:sym typeface="EB Garamond"/>
              </a:rPr>
              <a:t>Task - 1</a:t>
            </a:r>
            <a:endParaRPr sz="1800" b="1" dirty="0">
              <a:latin typeface="EB Garamond"/>
              <a:ea typeface="EB Garamond"/>
              <a:cs typeface="EB Garamond"/>
              <a:sym typeface="EB Garamond"/>
            </a:endParaRPr>
          </a:p>
        </p:txBody>
      </p:sp>
      <p:sp>
        <p:nvSpPr>
          <p:cNvPr id="1852" name="Google Shape;1852;p211"/>
          <p:cNvSpPr txBox="1"/>
          <p:nvPr/>
        </p:nvSpPr>
        <p:spPr>
          <a:xfrm>
            <a:off x="489463" y="1821095"/>
            <a:ext cx="45936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600" b="1" i="0" u="none" strike="noStrike" cap="none" dirty="0">
                <a:solidFill>
                  <a:srgbClr val="0B5394"/>
                </a:solidFill>
                <a:latin typeface="EB Garamond"/>
                <a:ea typeface="EB Garamond"/>
                <a:cs typeface="EB Garamond"/>
                <a:sym typeface="EB Garamond"/>
              </a:rPr>
              <a:t>Evaluation Metric:</a:t>
            </a:r>
            <a:endParaRPr sz="1600" b="1" i="0" u="none" strike="noStrike" cap="none" dirty="0">
              <a:solidFill>
                <a:srgbClr val="0B5394"/>
              </a:solidFill>
              <a:latin typeface="EB Garamond"/>
              <a:ea typeface="EB Garamond"/>
              <a:cs typeface="EB Garamond"/>
              <a:sym typeface="EB Garamon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88335" y="382772"/>
            <a:ext cx="7811386" cy="2923877"/>
          </a:xfrm>
          <a:prstGeom prst="rect">
            <a:avLst/>
          </a:prstGeom>
        </p:spPr>
        <p:txBody>
          <a:bodyPr wrap="square">
            <a:spAutoFit/>
          </a:bodyPr>
          <a:lstStyle/>
          <a:p>
            <a:r>
              <a:rPr lang="en-US" sz="1600" dirty="0" smtClean="0">
                <a:solidFill>
                  <a:srgbClr val="0070C0"/>
                </a:solidFill>
                <a:latin typeface="EB Garamond" panose="020B0604020202020204" charset="0"/>
                <a:ea typeface="EB Garamond" panose="020B0604020202020204" charset="0"/>
              </a:rPr>
              <a:t>BENEFITS</a:t>
            </a:r>
          </a:p>
          <a:p>
            <a:endParaRPr lang="en-US" dirty="0" smtClean="0"/>
          </a:p>
          <a:p>
            <a:pPr marL="285750" indent="-285750">
              <a:buFont typeface="Arial" panose="020B0604020202020204" pitchFamily="34" charset="0"/>
              <a:buChar char="•"/>
            </a:pPr>
            <a:r>
              <a:rPr lang="en-US" dirty="0" smtClean="0">
                <a:latin typeface="EB Garamond Medium" panose="020B0604020202020204" charset="0"/>
                <a:ea typeface="EB Garamond Medium" panose="020B0604020202020204" charset="0"/>
                <a:cs typeface="EB Garamond Medium" panose="020B0604020202020204" charset="0"/>
              </a:rPr>
              <a:t>As </a:t>
            </a:r>
            <a:r>
              <a:rPr lang="en-US" dirty="0">
                <a:latin typeface="EB Garamond Medium" panose="020B0604020202020204" charset="0"/>
                <a:ea typeface="EB Garamond Medium" panose="020B0604020202020204" charset="0"/>
                <a:cs typeface="EB Garamond Medium" panose="020B0604020202020204" charset="0"/>
              </a:rPr>
              <a:t>a plain to do manager, user’s tasks can be saved and reminded in hierarchical form. </a:t>
            </a:r>
            <a:endParaRPr lang="en-US" dirty="0" smtClean="0">
              <a:latin typeface="EB Garamond Medium" panose="020B0604020202020204" charset="0"/>
              <a:ea typeface="EB Garamond Medium" panose="020B0604020202020204" charset="0"/>
              <a:cs typeface="EB Garamond Medium" panose="020B0604020202020204" charset="0"/>
            </a:endParaRPr>
          </a:p>
          <a:p>
            <a:pPr marL="285750" indent="-285750">
              <a:buFont typeface="Arial" panose="020B0604020202020204" pitchFamily="34" charset="0"/>
              <a:buChar char="•"/>
            </a:pPr>
            <a:endParaRPr lang="en-US" dirty="0" smtClean="0">
              <a:latin typeface="EB Garamond Medium" panose="020B0604020202020204" charset="0"/>
              <a:ea typeface="EB Garamond Medium" panose="020B0604020202020204" charset="0"/>
              <a:cs typeface="EB Garamond Medium" panose="020B0604020202020204" charset="0"/>
            </a:endParaRPr>
          </a:p>
          <a:p>
            <a:pPr marL="285750" indent="-285750">
              <a:buFont typeface="Arial" panose="020B0604020202020204" pitchFamily="34" charset="0"/>
              <a:buChar char="•"/>
            </a:pPr>
            <a:r>
              <a:rPr lang="en-US" dirty="0" smtClean="0">
                <a:latin typeface="EB Garamond Medium" panose="020B0604020202020204" charset="0"/>
                <a:ea typeface="EB Garamond Medium" panose="020B0604020202020204" charset="0"/>
                <a:cs typeface="EB Garamond Medium" panose="020B0604020202020204" charset="0"/>
              </a:rPr>
              <a:t>While</a:t>
            </a:r>
            <a:r>
              <a:rPr lang="en-US" dirty="0">
                <a:latin typeface="EB Garamond Medium" panose="020B0604020202020204" charset="0"/>
                <a:ea typeface="EB Garamond Medium" panose="020B0604020202020204" charset="0"/>
                <a:cs typeface="EB Garamond Medium" panose="020B0604020202020204" charset="0"/>
              </a:rPr>
              <a:t>, as a professional to do manager, timers are set which can aid to remind of the meetings schedules and also of the approaching deadlines. here are many benefits of To Do </a:t>
            </a:r>
            <a:r>
              <a:rPr lang="en-US" dirty="0" smtClean="0">
                <a:latin typeface="EB Garamond Medium" panose="020B0604020202020204" charset="0"/>
                <a:ea typeface="EB Garamond Medium" panose="020B0604020202020204" charset="0"/>
                <a:cs typeface="EB Garamond Medium" panose="020B0604020202020204" charset="0"/>
              </a:rPr>
              <a:t>lists.</a:t>
            </a:r>
          </a:p>
          <a:p>
            <a:pPr marL="285750" indent="-285750">
              <a:buFont typeface="Arial" panose="020B0604020202020204" pitchFamily="34" charset="0"/>
              <a:buChar char="•"/>
            </a:pPr>
            <a:endParaRPr lang="en-US" dirty="0">
              <a:latin typeface="EB Garamond Medium" panose="020B0604020202020204" charset="0"/>
              <a:ea typeface="EB Garamond Medium" panose="020B0604020202020204" charset="0"/>
              <a:cs typeface="EB Garamond Medium" panose="020B0604020202020204" charset="0"/>
            </a:endParaRPr>
          </a:p>
          <a:p>
            <a:pPr marL="285750" indent="-285750">
              <a:buFont typeface="Arial" panose="020B0604020202020204" pitchFamily="34" charset="0"/>
              <a:buChar char="•"/>
            </a:pPr>
            <a:r>
              <a:rPr lang="en-US" dirty="0" smtClean="0">
                <a:latin typeface="EB Garamond Medium" panose="020B0604020202020204" charset="0"/>
                <a:ea typeface="EB Garamond Medium" panose="020B0604020202020204" charset="0"/>
                <a:cs typeface="EB Garamond Medium" panose="020B0604020202020204" charset="0"/>
              </a:rPr>
              <a:t>Helping </a:t>
            </a:r>
            <a:r>
              <a:rPr lang="en-US" dirty="0">
                <a:latin typeface="EB Garamond Medium" panose="020B0604020202020204" charset="0"/>
                <a:ea typeface="EB Garamond Medium" panose="020B0604020202020204" charset="0"/>
                <a:cs typeface="EB Garamond Medium" panose="020B0604020202020204" charset="0"/>
              </a:rPr>
              <a:t>you prioritize your time to helping you remember what it is you meant to do! </a:t>
            </a:r>
            <a:endParaRPr lang="en-US" dirty="0" smtClean="0">
              <a:latin typeface="EB Garamond Medium" panose="020B0604020202020204" charset="0"/>
              <a:ea typeface="EB Garamond Medium" panose="020B0604020202020204" charset="0"/>
              <a:cs typeface="EB Garamond Medium" panose="020B0604020202020204" charset="0"/>
            </a:endParaRPr>
          </a:p>
          <a:p>
            <a:pPr marL="285750" indent="-285750">
              <a:buFont typeface="Arial" panose="020B0604020202020204" pitchFamily="34" charset="0"/>
              <a:buChar char="•"/>
            </a:pPr>
            <a:endParaRPr lang="en-US" dirty="0">
              <a:latin typeface="EB Garamond Medium" panose="020B0604020202020204" charset="0"/>
              <a:ea typeface="EB Garamond Medium" panose="020B0604020202020204" charset="0"/>
              <a:cs typeface="EB Garamond Medium" panose="020B0604020202020204" charset="0"/>
            </a:endParaRPr>
          </a:p>
          <a:p>
            <a:pPr marL="285750" indent="-285750">
              <a:buFont typeface="Arial" panose="020B0604020202020204" pitchFamily="34" charset="0"/>
              <a:buChar char="•"/>
            </a:pPr>
            <a:r>
              <a:rPr lang="en-US" dirty="0" smtClean="0">
                <a:latin typeface="EB Garamond Medium" panose="020B0604020202020204" charset="0"/>
                <a:ea typeface="EB Garamond Medium" panose="020B0604020202020204" charset="0"/>
                <a:cs typeface="EB Garamond Medium" panose="020B0604020202020204" charset="0"/>
              </a:rPr>
              <a:t>Manage </a:t>
            </a:r>
            <a:r>
              <a:rPr lang="en-US" dirty="0">
                <a:latin typeface="EB Garamond Medium" panose="020B0604020202020204" charset="0"/>
                <a:ea typeface="EB Garamond Medium" panose="020B0604020202020204" charset="0"/>
                <a:cs typeface="EB Garamond Medium" panose="020B0604020202020204" charset="0"/>
              </a:rPr>
              <a:t>tasks effectively. </a:t>
            </a:r>
            <a:endParaRPr lang="en-US" dirty="0" smtClean="0">
              <a:latin typeface="EB Garamond Medium" panose="020B0604020202020204" charset="0"/>
              <a:ea typeface="EB Garamond Medium" panose="020B0604020202020204" charset="0"/>
              <a:cs typeface="EB Garamond Medium" panose="020B0604020202020204" charset="0"/>
            </a:endParaRPr>
          </a:p>
          <a:p>
            <a:pPr marL="285750" indent="-285750">
              <a:buFont typeface="Arial" panose="020B0604020202020204" pitchFamily="34" charset="0"/>
              <a:buChar char="•"/>
            </a:pPr>
            <a:endParaRPr lang="en-US" dirty="0">
              <a:latin typeface="EB Garamond Medium" panose="020B0604020202020204" charset="0"/>
              <a:ea typeface="EB Garamond Medium" panose="020B0604020202020204" charset="0"/>
              <a:cs typeface="EB Garamond Medium" panose="020B0604020202020204" charset="0"/>
            </a:endParaRPr>
          </a:p>
          <a:p>
            <a:pPr marL="285750" indent="-285750">
              <a:buFont typeface="Arial" panose="020B0604020202020204" pitchFamily="34" charset="0"/>
              <a:buChar char="•"/>
            </a:pPr>
            <a:r>
              <a:rPr lang="en-US" dirty="0" smtClean="0">
                <a:latin typeface="EB Garamond Medium" panose="020B0604020202020204" charset="0"/>
                <a:ea typeface="EB Garamond Medium" panose="020B0604020202020204" charset="0"/>
                <a:cs typeface="EB Garamond Medium" panose="020B0604020202020204" charset="0"/>
              </a:rPr>
              <a:t>You </a:t>
            </a:r>
            <a:r>
              <a:rPr lang="en-US" dirty="0">
                <a:latin typeface="EB Garamond Medium" panose="020B0604020202020204" charset="0"/>
                <a:ea typeface="EB Garamond Medium" panose="020B0604020202020204" charset="0"/>
                <a:cs typeface="EB Garamond Medium" panose="020B0604020202020204" charset="0"/>
              </a:rPr>
              <a:t>can see all of the items at a glance and prioritize, what most needs to be done according to timelines and importance.</a:t>
            </a:r>
            <a:endParaRPr lang="en-IN" dirty="0">
              <a:latin typeface="EB Garamond Medium" panose="020B0604020202020204" charset="0"/>
              <a:ea typeface="EB Garamond Medium" panose="020B0604020202020204" charset="0"/>
              <a:cs typeface="EB Garamond Medium" panose="020B0604020202020204" charset="0"/>
            </a:endParaRPr>
          </a:p>
        </p:txBody>
      </p:sp>
    </p:spTree>
    <p:extLst>
      <p:ext uri="{BB962C8B-B14F-4D97-AF65-F5344CB8AC3E}">
        <p14:creationId xmlns:p14="http://schemas.microsoft.com/office/powerpoint/2010/main" val="15023507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pPr marL="139700" indent="0">
              <a:buNone/>
            </a:pPr>
            <a:r>
              <a:rPr lang="en-US" sz="1600" dirty="0">
                <a:solidFill>
                  <a:srgbClr val="0070C0"/>
                </a:solidFill>
                <a:latin typeface="EB Garamond" panose="020B0604020202020204" charset="0"/>
                <a:ea typeface="EB Garamond" panose="020B0604020202020204" charset="0"/>
              </a:rPr>
              <a:t>INTENDED AUDIENCE</a:t>
            </a:r>
            <a:endParaRPr lang="en-IN" sz="1600" dirty="0">
              <a:solidFill>
                <a:srgbClr val="0070C0"/>
              </a:solidFill>
              <a:latin typeface="EB Garamond" panose="020B0604020202020204" charset="0"/>
              <a:ea typeface="EB Garamond" panose="020B0604020202020204" charset="0"/>
            </a:endParaRPr>
          </a:p>
        </p:txBody>
      </p:sp>
      <p:sp>
        <p:nvSpPr>
          <p:cNvPr id="3" name="Text Placeholder 2"/>
          <p:cNvSpPr>
            <a:spLocks noGrp="1"/>
          </p:cNvSpPr>
          <p:nvPr>
            <p:ph type="body" idx="2"/>
          </p:nvPr>
        </p:nvSpPr>
        <p:spPr>
          <a:xfrm>
            <a:off x="135731" y="1194361"/>
            <a:ext cx="5074221" cy="3583202"/>
          </a:xfrm>
        </p:spPr>
        <p:txBody>
          <a:bodyPr>
            <a:normAutofit/>
          </a:bodyPr>
          <a:lstStyle/>
          <a:p>
            <a:pPr marL="139700" indent="0">
              <a:buNone/>
            </a:pPr>
            <a:endParaRPr lang="en-US" dirty="0" smtClean="0"/>
          </a:p>
          <a:p>
            <a:pPr marL="139700" indent="0">
              <a:buNone/>
            </a:pPr>
            <a:r>
              <a:rPr lang="en-US" dirty="0" smtClean="0">
                <a:latin typeface="EB Garamond Medium" panose="020B0604020202020204" charset="0"/>
                <a:ea typeface="EB Garamond Medium" panose="020B0604020202020204" charset="0"/>
                <a:cs typeface="EB Garamond Medium" panose="020B0604020202020204" charset="0"/>
              </a:rPr>
              <a:t>• </a:t>
            </a:r>
            <a:r>
              <a:rPr lang="en-US" dirty="0">
                <a:latin typeface="EB Garamond Medium" panose="020B0604020202020204" charset="0"/>
                <a:ea typeface="EB Garamond Medium" panose="020B0604020202020204" charset="0"/>
                <a:cs typeface="EB Garamond Medium" panose="020B0604020202020204" charset="0"/>
              </a:rPr>
              <a:t>Developers who want to extend the program with new features. </a:t>
            </a:r>
            <a:endParaRPr lang="en-US" dirty="0" smtClean="0">
              <a:latin typeface="EB Garamond Medium" panose="020B0604020202020204" charset="0"/>
              <a:ea typeface="EB Garamond Medium" panose="020B0604020202020204" charset="0"/>
              <a:cs typeface="EB Garamond Medium" panose="020B0604020202020204" charset="0"/>
            </a:endParaRPr>
          </a:p>
          <a:p>
            <a:pPr marL="139700" indent="0">
              <a:buNone/>
            </a:pPr>
            <a:endParaRPr lang="en-US" dirty="0">
              <a:latin typeface="EB Garamond Medium" panose="020B0604020202020204" charset="0"/>
              <a:ea typeface="EB Garamond Medium" panose="020B0604020202020204" charset="0"/>
              <a:cs typeface="EB Garamond Medium" panose="020B0604020202020204" charset="0"/>
            </a:endParaRPr>
          </a:p>
          <a:p>
            <a:pPr marL="139700" indent="0">
              <a:buNone/>
            </a:pPr>
            <a:r>
              <a:rPr lang="en-US" dirty="0" smtClean="0">
                <a:latin typeface="EB Garamond Medium" panose="020B0604020202020204" charset="0"/>
                <a:ea typeface="EB Garamond Medium" panose="020B0604020202020204" charset="0"/>
                <a:cs typeface="EB Garamond Medium" panose="020B0604020202020204" charset="0"/>
              </a:rPr>
              <a:t>• </a:t>
            </a:r>
            <a:r>
              <a:rPr lang="en-US" dirty="0">
                <a:latin typeface="EB Garamond Medium" panose="020B0604020202020204" charset="0"/>
                <a:ea typeface="EB Garamond Medium" panose="020B0604020202020204" charset="0"/>
                <a:cs typeface="EB Garamond Medium" panose="020B0604020202020204" charset="0"/>
              </a:rPr>
              <a:t>Testers who are interested in discovering possible flaws of the program and want to report them for improvement. </a:t>
            </a:r>
            <a:endParaRPr lang="en-US" dirty="0" smtClean="0">
              <a:latin typeface="EB Garamond Medium" panose="020B0604020202020204" charset="0"/>
              <a:ea typeface="EB Garamond Medium" panose="020B0604020202020204" charset="0"/>
              <a:cs typeface="EB Garamond Medium" panose="020B0604020202020204" charset="0"/>
            </a:endParaRPr>
          </a:p>
          <a:p>
            <a:pPr marL="139700" indent="0">
              <a:buNone/>
            </a:pPr>
            <a:endParaRPr lang="en-US" dirty="0">
              <a:latin typeface="EB Garamond Medium" panose="020B0604020202020204" charset="0"/>
              <a:ea typeface="EB Garamond Medium" panose="020B0604020202020204" charset="0"/>
              <a:cs typeface="EB Garamond Medium" panose="020B0604020202020204" charset="0"/>
            </a:endParaRPr>
          </a:p>
          <a:p>
            <a:pPr marL="139700" indent="0">
              <a:buNone/>
            </a:pPr>
            <a:r>
              <a:rPr lang="en-US" dirty="0" smtClean="0">
                <a:latin typeface="EB Garamond Medium" panose="020B0604020202020204" charset="0"/>
                <a:ea typeface="EB Garamond Medium" panose="020B0604020202020204" charset="0"/>
                <a:cs typeface="EB Garamond Medium" panose="020B0604020202020204" charset="0"/>
              </a:rPr>
              <a:t>• </a:t>
            </a:r>
            <a:r>
              <a:rPr lang="en-US" dirty="0">
                <a:latin typeface="EB Garamond Medium" panose="020B0604020202020204" charset="0"/>
                <a:ea typeface="EB Garamond Medium" panose="020B0604020202020204" charset="0"/>
                <a:cs typeface="EB Garamond Medium" panose="020B0604020202020204" charset="0"/>
              </a:rPr>
              <a:t>All users of the program, who are interested in being informed about the capabilities, which smart to-do list, gives to them</a:t>
            </a:r>
            <a:endParaRPr lang="en-IN" dirty="0">
              <a:latin typeface="EB Garamond Medium" panose="020B0604020202020204" charset="0"/>
              <a:ea typeface="EB Garamond Medium" panose="020B0604020202020204" charset="0"/>
              <a:cs typeface="EB Garamond Medium" panose="020B0604020202020204" charset="0"/>
            </a:endParaRPr>
          </a:p>
        </p:txBody>
      </p:sp>
      <p:sp>
        <p:nvSpPr>
          <p:cNvPr id="4" name="Title 3"/>
          <p:cNvSpPr>
            <a:spLocks noGrp="1"/>
          </p:cNvSpPr>
          <p:nvPr>
            <p:ph type="title"/>
          </p:nvPr>
        </p:nvSpPr>
        <p:spPr>
          <a:xfrm>
            <a:off x="263322" y="232088"/>
            <a:ext cx="7886700" cy="344091"/>
          </a:xfrm>
        </p:spPr>
        <p:txBody>
          <a:bodyPr>
            <a:normAutofit fontScale="90000"/>
          </a:bodyPr>
          <a:lstStyle/>
          <a:p>
            <a:r>
              <a:rPr lang="en-IN" dirty="0"/>
              <a:t>SRS for </a:t>
            </a:r>
            <a:r>
              <a:rPr lang="en-IN" dirty="0" smtClean="0"/>
              <a:t>“Audience"</a:t>
            </a:r>
            <a:endParaRPr lang="en-IN" dirty="0"/>
          </a:p>
        </p:txBody>
      </p:sp>
    </p:spTree>
    <p:extLst>
      <p:ext uri="{BB962C8B-B14F-4D97-AF65-F5344CB8AC3E}">
        <p14:creationId xmlns:p14="http://schemas.microsoft.com/office/powerpoint/2010/main" val="42044387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D06D261-941C-7029-2546-F434157C4882}"/>
              </a:ext>
            </a:extLst>
          </p:cNvPr>
          <p:cNvSpPr>
            <a:spLocks noGrp="1"/>
          </p:cNvSpPr>
          <p:nvPr>
            <p:ph type="title"/>
          </p:nvPr>
        </p:nvSpPr>
        <p:spPr/>
        <p:txBody>
          <a:bodyPr>
            <a:normAutofit fontScale="90000"/>
          </a:bodyPr>
          <a:lstStyle/>
          <a:p>
            <a:r>
              <a:rPr lang="en-IN" dirty="0"/>
              <a:t>SRS for “TODO PLANNER"</a:t>
            </a:r>
          </a:p>
        </p:txBody>
      </p:sp>
      <p:sp>
        <p:nvSpPr>
          <p:cNvPr id="5" name="Text Placeholder 4">
            <a:extLst>
              <a:ext uri="{FF2B5EF4-FFF2-40B4-BE49-F238E27FC236}">
                <a16:creationId xmlns:a16="http://schemas.microsoft.com/office/drawing/2014/main" id="{5FB6C7B4-0838-5C66-46C1-4FFE703670F4}"/>
              </a:ext>
            </a:extLst>
          </p:cNvPr>
          <p:cNvSpPr>
            <a:spLocks noGrp="1"/>
          </p:cNvSpPr>
          <p:nvPr>
            <p:ph type="body" idx="1"/>
          </p:nvPr>
        </p:nvSpPr>
        <p:spPr/>
        <p:txBody>
          <a:bodyPr/>
          <a:lstStyle/>
          <a:p>
            <a:r>
              <a:rPr lang="en-IN" dirty="0"/>
              <a:t>Functional Requirements </a:t>
            </a:r>
          </a:p>
        </p:txBody>
      </p:sp>
      <p:sp>
        <p:nvSpPr>
          <p:cNvPr id="6" name="Text Placeholder 5">
            <a:extLst>
              <a:ext uri="{FF2B5EF4-FFF2-40B4-BE49-F238E27FC236}">
                <a16:creationId xmlns:a16="http://schemas.microsoft.com/office/drawing/2014/main" id="{4816A7A2-9192-ECE4-3ACD-BD402541B6C3}"/>
              </a:ext>
            </a:extLst>
          </p:cNvPr>
          <p:cNvSpPr>
            <a:spLocks noGrp="1"/>
          </p:cNvSpPr>
          <p:nvPr>
            <p:ph type="body" idx="2"/>
          </p:nvPr>
        </p:nvSpPr>
        <p:spPr>
          <a:xfrm>
            <a:off x="135731" y="1194361"/>
            <a:ext cx="5930531" cy="3489151"/>
          </a:xfrm>
        </p:spPr>
        <p:txBody>
          <a:bodyPr>
            <a:normAutofit/>
          </a:bodyPr>
          <a:lstStyle/>
          <a:p>
            <a:r>
              <a:rPr lang="en-GB" dirty="0"/>
              <a:t>Task in the Menu</a:t>
            </a:r>
          </a:p>
          <a:p>
            <a:r>
              <a:rPr lang="en-IN" dirty="0"/>
              <a:t>New Task Creation</a:t>
            </a:r>
          </a:p>
          <a:p>
            <a:r>
              <a:rPr lang="en-IN" dirty="0"/>
              <a:t>Adding description to the task</a:t>
            </a:r>
          </a:p>
          <a:p>
            <a:r>
              <a:rPr lang="en-IN" dirty="0"/>
              <a:t>New Sub Task Creation</a:t>
            </a:r>
          </a:p>
          <a:p>
            <a:r>
              <a:rPr lang="en-IN" dirty="0"/>
              <a:t>Edit Task</a:t>
            </a:r>
          </a:p>
          <a:p>
            <a:r>
              <a:rPr lang="en-IN" dirty="0"/>
              <a:t>Move Task</a:t>
            </a:r>
          </a:p>
          <a:p>
            <a:r>
              <a:rPr lang="en-IN" dirty="0"/>
              <a:t>Delete Task</a:t>
            </a:r>
          </a:p>
          <a:p>
            <a:r>
              <a:rPr lang="en-IN" dirty="0"/>
              <a:t>Mark Task Completed</a:t>
            </a:r>
          </a:p>
          <a:p>
            <a:r>
              <a:rPr lang="en-IN" dirty="0"/>
              <a:t>Mark Task In-completed</a:t>
            </a:r>
          </a:p>
          <a:p>
            <a:r>
              <a:rPr lang="en-IN" dirty="0"/>
              <a:t>Start Timer</a:t>
            </a:r>
          </a:p>
          <a:p>
            <a:r>
              <a:rPr lang="en-IN" dirty="0"/>
              <a:t>Pause Timer</a:t>
            </a:r>
          </a:p>
          <a:p>
            <a:r>
              <a:rPr lang="en-IN" dirty="0"/>
              <a:t>New Note</a:t>
            </a:r>
          </a:p>
          <a:p>
            <a:r>
              <a:rPr lang="en-IN" dirty="0"/>
              <a:t>Edit Note Delete Note</a:t>
            </a:r>
          </a:p>
        </p:txBody>
      </p:sp>
    </p:spTree>
    <p:extLst>
      <p:ext uri="{BB962C8B-B14F-4D97-AF65-F5344CB8AC3E}">
        <p14:creationId xmlns:p14="http://schemas.microsoft.com/office/powerpoint/2010/main" val="14250983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D06D261-941C-7029-2546-F434157C4882}"/>
              </a:ext>
            </a:extLst>
          </p:cNvPr>
          <p:cNvSpPr>
            <a:spLocks noGrp="1"/>
          </p:cNvSpPr>
          <p:nvPr>
            <p:ph type="title"/>
          </p:nvPr>
        </p:nvSpPr>
        <p:spPr/>
        <p:txBody>
          <a:bodyPr>
            <a:normAutofit fontScale="90000"/>
          </a:bodyPr>
          <a:lstStyle/>
          <a:p>
            <a:r>
              <a:rPr lang="en-IN" dirty="0"/>
              <a:t>SRS for </a:t>
            </a:r>
            <a:r>
              <a:rPr lang="en-IN" dirty="0"/>
              <a:t>“TODO PLANNER "</a:t>
            </a:r>
            <a:endParaRPr lang="en-IN" dirty="0"/>
          </a:p>
        </p:txBody>
      </p:sp>
      <p:sp>
        <p:nvSpPr>
          <p:cNvPr id="5" name="Text Placeholder 4">
            <a:extLst>
              <a:ext uri="{FF2B5EF4-FFF2-40B4-BE49-F238E27FC236}">
                <a16:creationId xmlns:a16="http://schemas.microsoft.com/office/drawing/2014/main" id="{5FB6C7B4-0838-5C66-46C1-4FFE703670F4}"/>
              </a:ext>
            </a:extLst>
          </p:cNvPr>
          <p:cNvSpPr>
            <a:spLocks noGrp="1"/>
          </p:cNvSpPr>
          <p:nvPr>
            <p:ph type="body" idx="1"/>
          </p:nvPr>
        </p:nvSpPr>
        <p:spPr/>
        <p:txBody>
          <a:bodyPr/>
          <a:lstStyle/>
          <a:p>
            <a:r>
              <a:rPr lang="en-IN" dirty="0"/>
              <a:t>Non Functional Requirements </a:t>
            </a:r>
          </a:p>
        </p:txBody>
      </p:sp>
      <p:sp>
        <p:nvSpPr>
          <p:cNvPr id="6" name="Text Placeholder 5">
            <a:extLst>
              <a:ext uri="{FF2B5EF4-FFF2-40B4-BE49-F238E27FC236}">
                <a16:creationId xmlns:a16="http://schemas.microsoft.com/office/drawing/2014/main" id="{4816A7A2-9192-ECE4-3ACD-BD402541B6C3}"/>
              </a:ext>
            </a:extLst>
          </p:cNvPr>
          <p:cNvSpPr>
            <a:spLocks noGrp="1"/>
          </p:cNvSpPr>
          <p:nvPr>
            <p:ph type="body" idx="2"/>
          </p:nvPr>
        </p:nvSpPr>
        <p:spPr>
          <a:xfrm>
            <a:off x="135731" y="1194361"/>
            <a:ext cx="5930531" cy="3489151"/>
          </a:xfrm>
        </p:spPr>
        <p:txBody>
          <a:bodyPr/>
          <a:lstStyle/>
          <a:p>
            <a:r>
              <a:rPr lang="en-IN" dirty="0"/>
              <a:t>Performance Requirement</a:t>
            </a:r>
          </a:p>
          <a:p>
            <a:r>
              <a:rPr lang="en-IN" dirty="0"/>
              <a:t>Safety and Security Requirement</a:t>
            </a:r>
          </a:p>
          <a:p>
            <a:r>
              <a:rPr lang="en-IN" dirty="0"/>
              <a:t>Software Quality Attributes</a:t>
            </a:r>
          </a:p>
        </p:txBody>
      </p:sp>
    </p:spTree>
    <p:extLst>
      <p:ext uri="{BB962C8B-B14F-4D97-AF65-F5344CB8AC3E}">
        <p14:creationId xmlns:p14="http://schemas.microsoft.com/office/powerpoint/2010/main" val="8121643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pPr marL="139700" indent="0">
              <a:buNone/>
            </a:pPr>
            <a:r>
              <a:rPr lang="en-US" sz="1600" dirty="0">
                <a:solidFill>
                  <a:srgbClr val="0070C0"/>
                </a:solidFill>
                <a:latin typeface="EB Garamond" panose="020B0604020202020204" charset="0"/>
                <a:ea typeface="EB Garamond" panose="020B0604020202020204" charset="0"/>
              </a:rPr>
              <a:t>PRODUCT FUNCTIONALITY</a:t>
            </a:r>
            <a:endParaRPr lang="en-IN" sz="1600" dirty="0">
              <a:solidFill>
                <a:srgbClr val="0070C0"/>
              </a:solidFill>
              <a:latin typeface="EB Garamond" panose="020B0604020202020204" charset="0"/>
              <a:ea typeface="EB Garamond" panose="020B0604020202020204" charset="0"/>
            </a:endParaRPr>
          </a:p>
        </p:txBody>
      </p:sp>
      <p:sp>
        <p:nvSpPr>
          <p:cNvPr id="3" name="Text Placeholder 2"/>
          <p:cNvSpPr>
            <a:spLocks noGrp="1"/>
          </p:cNvSpPr>
          <p:nvPr>
            <p:ph type="body" idx="2"/>
          </p:nvPr>
        </p:nvSpPr>
        <p:spPr>
          <a:xfrm>
            <a:off x="135732" y="1194361"/>
            <a:ext cx="5775970" cy="3710792"/>
          </a:xfrm>
        </p:spPr>
        <p:txBody>
          <a:bodyPr>
            <a:normAutofit/>
          </a:bodyPr>
          <a:lstStyle/>
          <a:p>
            <a:r>
              <a:rPr lang="en-US" dirty="0" smtClean="0">
                <a:latin typeface="EB Garamond Medium" panose="020B0604020202020204" charset="0"/>
                <a:ea typeface="EB Garamond Medium" panose="020B0604020202020204" charset="0"/>
                <a:cs typeface="EB Garamond Medium" panose="020B0604020202020204" charset="0"/>
              </a:rPr>
              <a:t>The </a:t>
            </a:r>
            <a:r>
              <a:rPr lang="en-US" dirty="0">
                <a:latin typeface="EB Garamond Medium" panose="020B0604020202020204" charset="0"/>
                <a:ea typeface="EB Garamond Medium" panose="020B0604020202020204" charset="0"/>
                <a:cs typeface="EB Garamond Medium" panose="020B0604020202020204" charset="0"/>
              </a:rPr>
              <a:t>Intelligent </a:t>
            </a:r>
            <a:r>
              <a:rPr lang="en-US" dirty="0" err="1">
                <a:latin typeface="EB Garamond Medium" panose="020B0604020202020204" charset="0"/>
                <a:ea typeface="EB Garamond Medium" panose="020B0604020202020204" charset="0"/>
                <a:cs typeface="EB Garamond Medium" panose="020B0604020202020204" charset="0"/>
              </a:rPr>
              <a:t>ToDo</a:t>
            </a:r>
            <a:r>
              <a:rPr lang="en-US" dirty="0">
                <a:latin typeface="EB Garamond Medium" panose="020B0604020202020204" charset="0"/>
                <a:ea typeface="EB Garamond Medium" panose="020B0604020202020204" charset="0"/>
                <a:cs typeface="EB Garamond Medium" panose="020B0604020202020204" charset="0"/>
              </a:rPr>
              <a:t> System provides a simple mechanism for users to organize their daily routine by saying something like “Remind me to bring vegetables at 2pm” and it will smartly set the reminder and will prompt it to the </a:t>
            </a:r>
            <a:r>
              <a:rPr lang="en-US" dirty="0" smtClean="0">
                <a:latin typeface="EB Garamond Medium" panose="020B0604020202020204" charset="0"/>
                <a:ea typeface="EB Garamond Medium" panose="020B0604020202020204" charset="0"/>
                <a:cs typeface="EB Garamond Medium" panose="020B0604020202020204" charset="0"/>
              </a:rPr>
              <a:t>user</a:t>
            </a:r>
          </a:p>
          <a:p>
            <a:pPr marL="139700" indent="0">
              <a:buNone/>
            </a:pPr>
            <a:endParaRPr lang="en-US" dirty="0" smtClean="0">
              <a:latin typeface="EB Garamond Medium" panose="020B0604020202020204" charset="0"/>
              <a:ea typeface="EB Garamond Medium" panose="020B0604020202020204" charset="0"/>
              <a:cs typeface="EB Garamond Medium" panose="020B0604020202020204" charset="0"/>
            </a:endParaRPr>
          </a:p>
          <a:p>
            <a:r>
              <a:rPr lang="en-US" dirty="0" smtClean="0">
                <a:latin typeface="EB Garamond Medium" panose="020B0604020202020204" charset="0"/>
                <a:ea typeface="EB Garamond Medium" panose="020B0604020202020204" charset="0"/>
                <a:cs typeface="EB Garamond Medium" panose="020B0604020202020204" charset="0"/>
              </a:rPr>
              <a:t>Set </a:t>
            </a:r>
            <a:r>
              <a:rPr lang="en-US" dirty="0">
                <a:latin typeface="EB Garamond Medium" panose="020B0604020202020204" charset="0"/>
                <a:ea typeface="EB Garamond Medium" panose="020B0604020202020204" charset="0"/>
                <a:cs typeface="EB Garamond Medium" panose="020B0604020202020204" charset="0"/>
              </a:rPr>
              <a:t>a reminder to organize your day </a:t>
            </a:r>
            <a:endParaRPr lang="en-US" dirty="0" smtClean="0">
              <a:latin typeface="EB Garamond Medium" panose="020B0604020202020204" charset="0"/>
              <a:ea typeface="EB Garamond Medium" panose="020B0604020202020204" charset="0"/>
              <a:cs typeface="EB Garamond Medium" panose="020B0604020202020204" charset="0"/>
            </a:endParaRPr>
          </a:p>
          <a:p>
            <a:pPr marL="139700" indent="0">
              <a:buNone/>
            </a:pPr>
            <a:endParaRPr lang="en-US" dirty="0" smtClean="0">
              <a:latin typeface="EB Garamond Medium" panose="020B0604020202020204" charset="0"/>
              <a:ea typeface="EB Garamond Medium" panose="020B0604020202020204" charset="0"/>
              <a:cs typeface="EB Garamond Medium" panose="020B0604020202020204" charset="0"/>
            </a:endParaRPr>
          </a:p>
          <a:p>
            <a:r>
              <a:rPr lang="en-US" dirty="0" smtClean="0">
                <a:latin typeface="EB Garamond Medium" panose="020B0604020202020204" charset="0"/>
                <a:ea typeface="EB Garamond Medium" panose="020B0604020202020204" charset="0"/>
                <a:cs typeface="EB Garamond Medium" panose="020B0604020202020204" charset="0"/>
              </a:rPr>
              <a:t> </a:t>
            </a:r>
            <a:r>
              <a:rPr lang="en-US" dirty="0">
                <a:latin typeface="EB Garamond Medium" panose="020B0604020202020204" charset="0"/>
                <a:ea typeface="EB Garamond Medium" panose="020B0604020202020204" charset="0"/>
                <a:cs typeface="EB Garamond Medium" panose="020B0604020202020204" charset="0"/>
              </a:rPr>
              <a:t>Set an alarm for meetings, milestones </a:t>
            </a:r>
            <a:r>
              <a:rPr lang="en-US" dirty="0" err="1" smtClean="0">
                <a:latin typeface="EB Garamond Medium" panose="020B0604020202020204" charset="0"/>
                <a:ea typeface="EB Garamond Medium" panose="020B0604020202020204" charset="0"/>
                <a:cs typeface="EB Garamond Medium" panose="020B0604020202020204" charset="0"/>
              </a:rPr>
              <a:t>etc</a:t>
            </a:r>
            <a:endParaRPr lang="en-US" dirty="0" smtClean="0">
              <a:latin typeface="EB Garamond Medium" panose="020B0604020202020204" charset="0"/>
              <a:ea typeface="EB Garamond Medium" panose="020B0604020202020204" charset="0"/>
              <a:cs typeface="EB Garamond Medium" panose="020B0604020202020204" charset="0"/>
            </a:endParaRPr>
          </a:p>
          <a:p>
            <a:pPr marL="139700" indent="0">
              <a:buNone/>
            </a:pPr>
            <a:endParaRPr lang="en-US" dirty="0" smtClean="0">
              <a:latin typeface="EB Garamond Medium" panose="020B0604020202020204" charset="0"/>
              <a:ea typeface="EB Garamond Medium" panose="020B0604020202020204" charset="0"/>
              <a:cs typeface="EB Garamond Medium" panose="020B0604020202020204" charset="0"/>
            </a:endParaRPr>
          </a:p>
          <a:p>
            <a:r>
              <a:rPr lang="en-US" dirty="0" smtClean="0">
                <a:latin typeface="EB Garamond Medium" panose="020B0604020202020204" charset="0"/>
                <a:ea typeface="EB Garamond Medium" panose="020B0604020202020204" charset="0"/>
                <a:cs typeface="EB Garamond Medium" panose="020B0604020202020204" charset="0"/>
              </a:rPr>
              <a:t>Suggests </a:t>
            </a:r>
            <a:r>
              <a:rPr lang="en-US" dirty="0">
                <a:latin typeface="EB Garamond Medium" panose="020B0604020202020204" charset="0"/>
                <a:ea typeface="EB Garamond Medium" panose="020B0604020202020204" charset="0"/>
                <a:cs typeface="EB Garamond Medium" panose="020B0604020202020204" charset="0"/>
              </a:rPr>
              <a:t>time for the completion of task </a:t>
            </a:r>
          </a:p>
          <a:p>
            <a:pPr marL="139700" indent="0">
              <a:buNone/>
            </a:pPr>
            <a:endParaRPr lang="en-US" dirty="0" smtClean="0">
              <a:latin typeface="EB Garamond Medium" panose="020B0604020202020204" charset="0"/>
              <a:ea typeface="EB Garamond Medium" panose="020B0604020202020204" charset="0"/>
              <a:cs typeface="EB Garamond Medium" panose="020B0604020202020204" charset="0"/>
            </a:endParaRPr>
          </a:p>
          <a:p>
            <a:r>
              <a:rPr lang="en-US" dirty="0" smtClean="0">
                <a:latin typeface="EB Garamond Medium" panose="020B0604020202020204" charset="0"/>
                <a:ea typeface="EB Garamond Medium" panose="020B0604020202020204" charset="0"/>
                <a:cs typeface="EB Garamond Medium" panose="020B0604020202020204" charset="0"/>
              </a:rPr>
              <a:t>Prioritize </a:t>
            </a:r>
            <a:r>
              <a:rPr lang="en-US" dirty="0">
                <a:latin typeface="EB Garamond Medium" panose="020B0604020202020204" charset="0"/>
                <a:ea typeface="EB Garamond Medium" panose="020B0604020202020204" charset="0"/>
                <a:cs typeface="EB Garamond Medium" panose="020B0604020202020204" charset="0"/>
              </a:rPr>
              <a:t>the most important task </a:t>
            </a:r>
            <a:r>
              <a:rPr lang="en-US" dirty="0" smtClean="0">
                <a:latin typeface="EB Garamond Medium" panose="020B0604020202020204" charset="0"/>
                <a:ea typeface="EB Garamond Medium" panose="020B0604020202020204" charset="0"/>
                <a:cs typeface="EB Garamond Medium" panose="020B0604020202020204" charset="0"/>
              </a:rPr>
              <a:t>first</a:t>
            </a:r>
          </a:p>
          <a:p>
            <a:pPr marL="139700" indent="0">
              <a:buNone/>
            </a:pPr>
            <a:endParaRPr lang="en-US" dirty="0">
              <a:latin typeface="EB Garamond Medium" panose="020B0604020202020204" charset="0"/>
              <a:ea typeface="EB Garamond Medium" panose="020B0604020202020204" charset="0"/>
              <a:cs typeface="EB Garamond Medium" panose="020B0604020202020204" charset="0"/>
            </a:endParaRPr>
          </a:p>
          <a:p>
            <a:r>
              <a:rPr lang="en-US" dirty="0" smtClean="0">
                <a:latin typeface="EB Garamond Medium" panose="020B0604020202020204" charset="0"/>
                <a:ea typeface="EB Garamond Medium" panose="020B0604020202020204" charset="0"/>
                <a:cs typeface="EB Garamond Medium" panose="020B0604020202020204" charset="0"/>
              </a:rPr>
              <a:t>Constantly </a:t>
            </a:r>
            <a:r>
              <a:rPr lang="en-US" dirty="0">
                <a:latin typeface="EB Garamond Medium" panose="020B0604020202020204" charset="0"/>
                <a:ea typeface="EB Garamond Medium" panose="020B0604020202020204" charset="0"/>
                <a:cs typeface="EB Garamond Medium" panose="020B0604020202020204" charset="0"/>
              </a:rPr>
              <a:t>reminding you to complete pending tasks (if any</a:t>
            </a:r>
            <a:r>
              <a:rPr lang="en-US" dirty="0" smtClean="0">
                <a:latin typeface="EB Garamond Medium" panose="020B0604020202020204" charset="0"/>
                <a:ea typeface="EB Garamond Medium" panose="020B0604020202020204" charset="0"/>
                <a:cs typeface="EB Garamond Medium" panose="020B0604020202020204" charset="0"/>
              </a:rPr>
              <a:t>)</a:t>
            </a:r>
          </a:p>
        </p:txBody>
      </p:sp>
      <p:sp>
        <p:nvSpPr>
          <p:cNvPr id="4" name="Title 3"/>
          <p:cNvSpPr>
            <a:spLocks noGrp="1"/>
          </p:cNvSpPr>
          <p:nvPr>
            <p:ph type="title"/>
          </p:nvPr>
        </p:nvSpPr>
        <p:spPr/>
        <p:txBody>
          <a:bodyPr>
            <a:normAutofit fontScale="90000"/>
          </a:bodyPr>
          <a:lstStyle/>
          <a:p>
            <a:r>
              <a:rPr lang="en-IN" dirty="0"/>
              <a:t>SRS for “TODO PLANNER"</a:t>
            </a:r>
          </a:p>
        </p:txBody>
      </p:sp>
    </p:spTree>
    <p:extLst>
      <p:ext uri="{BB962C8B-B14F-4D97-AF65-F5344CB8AC3E}">
        <p14:creationId xmlns:p14="http://schemas.microsoft.com/office/powerpoint/2010/main" val="15227440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D06D261-941C-7029-2546-F434157C4882}"/>
              </a:ext>
            </a:extLst>
          </p:cNvPr>
          <p:cNvSpPr>
            <a:spLocks noGrp="1"/>
          </p:cNvSpPr>
          <p:nvPr>
            <p:ph type="title"/>
          </p:nvPr>
        </p:nvSpPr>
        <p:spPr/>
        <p:txBody>
          <a:bodyPr>
            <a:normAutofit fontScale="90000"/>
          </a:bodyPr>
          <a:lstStyle/>
          <a:p>
            <a:r>
              <a:rPr lang="en-IN" dirty="0"/>
              <a:t>SRS for </a:t>
            </a:r>
            <a:r>
              <a:rPr lang="en-IN" dirty="0"/>
              <a:t>“TODO PLANNER "</a:t>
            </a:r>
            <a:endParaRPr lang="en-IN" dirty="0"/>
          </a:p>
        </p:txBody>
      </p:sp>
      <p:sp>
        <p:nvSpPr>
          <p:cNvPr id="5" name="Text Placeholder 4">
            <a:extLst>
              <a:ext uri="{FF2B5EF4-FFF2-40B4-BE49-F238E27FC236}">
                <a16:creationId xmlns:a16="http://schemas.microsoft.com/office/drawing/2014/main" id="{5FB6C7B4-0838-5C66-46C1-4FFE703670F4}"/>
              </a:ext>
            </a:extLst>
          </p:cNvPr>
          <p:cNvSpPr>
            <a:spLocks noGrp="1"/>
          </p:cNvSpPr>
          <p:nvPr>
            <p:ph type="body" idx="1"/>
          </p:nvPr>
        </p:nvSpPr>
        <p:spPr/>
        <p:txBody>
          <a:bodyPr/>
          <a:lstStyle/>
          <a:p>
            <a:r>
              <a:rPr lang="en-IN" dirty="0"/>
              <a:t>Software Requirements</a:t>
            </a:r>
          </a:p>
        </p:txBody>
      </p:sp>
      <p:sp>
        <p:nvSpPr>
          <p:cNvPr id="6" name="Text Placeholder 5">
            <a:extLst>
              <a:ext uri="{FF2B5EF4-FFF2-40B4-BE49-F238E27FC236}">
                <a16:creationId xmlns:a16="http://schemas.microsoft.com/office/drawing/2014/main" id="{4816A7A2-9192-ECE4-3ACD-BD402541B6C3}"/>
              </a:ext>
            </a:extLst>
          </p:cNvPr>
          <p:cNvSpPr>
            <a:spLocks noGrp="1"/>
          </p:cNvSpPr>
          <p:nvPr>
            <p:ph type="body" idx="2"/>
          </p:nvPr>
        </p:nvSpPr>
        <p:spPr>
          <a:xfrm>
            <a:off x="135731" y="1194361"/>
            <a:ext cx="5930531" cy="3489151"/>
          </a:xfrm>
        </p:spPr>
        <p:txBody>
          <a:bodyPr/>
          <a:lstStyle/>
          <a:p>
            <a:pPr marL="139700" indent="0">
              <a:buNone/>
            </a:pPr>
            <a:r>
              <a:rPr lang="en-IN" sz="1600" dirty="0">
                <a:solidFill>
                  <a:srgbClr val="0070C0"/>
                </a:solidFill>
                <a:latin typeface="EB Garamond" panose="020B0604020202020204" charset="0"/>
                <a:ea typeface="EB Garamond" panose="020B0604020202020204" charset="0"/>
              </a:rPr>
              <a:t>SQL Server </a:t>
            </a:r>
            <a:r>
              <a:rPr lang="en-IN" sz="1600" dirty="0" smtClean="0">
                <a:solidFill>
                  <a:srgbClr val="0070C0"/>
                </a:solidFill>
                <a:latin typeface="EB Garamond" panose="020B0604020202020204" charset="0"/>
                <a:ea typeface="EB Garamond" panose="020B0604020202020204" charset="0"/>
              </a:rPr>
              <a:t>:</a:t>
            </a:r>
          </a:p>
          <a:p>
            <a:pPr marL="139700" indent="0">
              <a:buNone/>
            </a:pPr>
            <a:endParaRPr lang="en-IN" dirty="0" smtClean="0"/>
          </a:p>
          <a:p>
            <a:pPr marL="139700" indent="0">
              <a:buNone/>
            </a:pPr>
            <a:r>
              <a:rPr lang="en-IN" dirty="0" smtClean="0">
                <a:latin typeface="EB Garamond Medium" panose="020B0604020202020204" charset="0"/>
                <a:ea typeface="EB Garamond Medium" panose="020B0604020202020204" charset="0"/>
                <a:cs typeface="EB Garamond Medium" panose="020B0604020202020204" charset="0"/>
              </a:rPr>
              <a:t>	SQL </a:t>
            </a:r>
            <a:r>
              <a:rPr lang="en-IN" dirty="0">
                <a:latin typeface="EB Garamond Medium" panose="020B0604020202020204" charset="0"/>
                <a:ea typeface="EB Garamond Medium" panose="020B0604020202020204" charset="0"/>
                <a:cs typeface="EB Garamond Medium" panose="020B0604020202020204" charset="0"/>
              </a:rPr>
              <a:t>stands for Structured Query Language . SQL is a database computer language designed for managing data in relational database management systems (RDBMS), and originally based upon relational algebra and calculus. Its scope includes data insert, query, update and delete, schema creation and modification , and data access control</a:t>
            </a:r>
            <a:r>
              <a:rPr lang="en-IN" dirty="0" smtClean="0">
                <a:latin typeface="EB Garamond Medium" panose="020B0604020202020204" charset="0"/>
                <a:ea typeface="EB Garamond Medium" panose="020B0604020202020204" charset="0"/>
                <a:cs typeface="EB Garamond Medium" panose="020B0604020202020204" charset="0"/>
              </a:rPr>
              <a:t>.</a:t>
            </a:r>
          </a:p>
          <a:p>
            <a:pPr marL="139700" indent="0">
              <a:buNone/>
            </a:pPr>
            <a:endParaRPr lang="en-US" dirty="0">
              <a:latin typeface="EB Garamond Medium" panose="020B0604020202020204" charset="0"/>
              <a:ea typeface="EB Garamond Medium" panose="020B0604020202020204" charset="0"/>
              <a:cs typeface="EB Garamond Medium" panose="020B0604020202020204" charset="0"/>
            </a:endParaRPr>
          </a:p>
          <a:p>
            <a:pPr marL="139700" indent="0">
              <a:buNone/>
            </a:pPr>
            <a:r>
              <a:rPr lang="en-IN" sz="1600" dirty="0">
                <a:solidFill>
                  <a:srgbClr val="0070C0"/>
                </a:solidFill>
                <a:latin typeface="EB Garamond" panose="020B0604020202020204" charset="0"/>
                <a:ea typeface="EB Garamond" panose="020B0604020202020204" charset="0"/>
              </a:rPr>
              <a:t> </a:t>
            </a:r>
            <a:r>
              <a:rPr lang="en-IN" sz="1600" dirty="0" smtClean="0">
                <a:solidFill>
                  <a:srgbClr val="0070C0"/>
                </a:solidFill>
                <a:latin typeface="EB Garamond" panose="020B0604020202020204" charset="0"/>
                <a:ea typeface="EB Garamond" panose="020B0604020202020204" charset="0"/>
              </a:rPr>
              <a:t>MongoDB :</a:t>
            </a:r>
            <a:endParaRPr lang="en-IN" sz="1600" dirty="0" smtClean="0">
              <a:solidFill>
                <a:srgbClr val="0070C0"/>
              </a:solidFill>
              <a:latin typeface="EB Garamond" panose="020B0604020202020204" charset="0"/>
              <a:ea typeface="EB Garamond" panose="020B0604020202020204" charset="0"/>
              <a:cs typeface="EB Garamond Medium" panose="020B0604020202020204" charset="0"/>
            </a:endParaRPr>
          </a:p>
          <a:p>
            <a:pPr marL="139700" indent="0">
              <a:buNone/>
            </a:pPr>
            <a:endParaRPr lang="en-IN" dirty="0" smtClean="0"/>
          </a:p>
          <a:p>
            <a:pPr marL="139700" indent="0">
              <a:buNone/>
            </a:pPr>
            <a:r>
              <a:rPr lang="en-IN" dirty="0"/>
              <a:t>	</a:t>
            </a:r>
            <a:r>
              <a:rPr lang="en-IN" dirty="0" smtClean="0">
                <a:latin typeface="EB Garamond Medium" panose="020B0604020202020204" charset="0"/>
                <a:ea typeface="EB Garamond Medium" panose="020B0604020202020204" charset="0"/>
                <a:cs typeface="EB Garamond Medium" panose="020B0604020202020204" charset="0"/>
              </a:rPr>
              <a:t>MongoDB</a:t>
            </a:r>
            <a:r>
              <a:rPr lang="en-IN" dirty="0">
                <a:latin typeface="EB Garamond Medium" panose="020B0604020202020204" charset="0"/>
                <a:ea typeface="EB Garamond Medium" panose="020B0604020202020204" charset="0"/>
                <a:cs typeface="EB Garamond Medium" panose="020B0604020202020204" charset="0"/>
              </a:rPr>
              <a:t> is a </a:t>
            </a:r>
            <a:r>
              <a:rPr lang="en-IN" dirty="0" smtClean="0">
                <a:latin typeface="EB Garamond Medium" panose="020B0604020202020204" charset="0"/>
                <a:ea typeface="EB Garamond Medium" panose="020B0604020202020204" charset="0"/>
                <a:cs typeface="EB Garamond Medium" panose="020B0604020202020204" charset="0"/>
              </a:rPr>
              <a:t>source-available cross-platform document-oriented database</a:t>
            </a:r>
            <a:r>
              <a:rPr lang="en-IN" dirty="0">
                <a:latin typeface="EB Garamond Medium" panose="020B0604020202020204" charset="0"/>
                <a:ea typeface="EB Garamond Medium" panose="020B0604020202020204" charset="0"/>
                <a:cs typeface="EB Garamond Medium" panose="020B0604020202020204" charset="0"/>
              </a:rPr>
              <a:t> </a:t>
            </a:r>
            <a:r>
              <a:rPr lang="en-IN" dirty="0" smtClean="0">
                <a:latin typeface="EB Garamond Medium" panose="020B0604020202020204" charset="0"/>
                <a:ea typeface="EB Garamond Medium" panose="020B0604020202020204" charset="0"/>
                <a:cs typeface="EB Garamond Medium" panose="020B0604020202020204" charset="0"/>
              </a:rPr>
              <a:t>program</a:t>
            </a:r>
            <a:r>
              <a:rPr lang="en-IN" dirty="0">
                <a:latin typeface="EB Garamond Medium" panose="020B0604020202020204" charset="0"/>
                <a:ea typeface="EB Garamond Medium" panose="020B0604020202020204" charset="0"/>
                <a:cs typeface="EB Garamond Medium" panose="020B0604020202020204" charset="0"/>
              </a:rPr>
              <a:t>. Classified as a </a:t>
            </a:r>
            <a:r>
              <a:rPr lang="en-IN" dirty="0" smtClean="0">
                <a:latin typeface="EB Garamond Medium" panose="020B0604020202020204" charset="0"/>
                <a:ea typeface="EB Garamond Medium" panose="020B0604020202020204" charset="0"/>
                <a:cs typeface="EB Garamond Medium" panose="020B0604020202020204" charset="0"/>
              </a:rPr>
              <a:t>NoSQL database </a:t>
            </a:r>
            <a:r>
              <a:rPr lang="en-IN" dirty="0">
                <a:latin typeface="EB Garamond Medium" panose="020B0604020202020204" charset="0"/>
                <a:ea typeface="EB Garamond Medium" panose="020B0604020202020204" charset="0"/>
                <a:cs typeface="EB Garamond Medium" panose="020B0604020202020204" charset="0"/>
              </a:rPr>
              <a:t>program, MongoDB uses JSON-like documents with optional schemas.</a:t>
            </a:r>
          </a:p>
        </p:txBody>
      </p:sp>
    </p:spTree>
    <p:extLst>
      <p:ext uri="{BB962C8B-B14F-4D97-AF65-F5344CB8AC3E}">
        <p14:creationId xmlns:p14="http://schemas.microsoft.com/office/powerpoint/2010/main" val="1120501705"/>
      </p:ext>
    </p:extLst>
  </p:cSld>
  <p:clrMapOvr>
    <a:masterClrMapping/>
  </p:clrMapOvr>
</p:sld>
</file>

<file path=ppt/theme/theme1.xml><?xml version="1.0" encoding="utf-8"?>
<a:theme xmlns:a="http://schemas.openxmlformats.org/drawingml/2006/main" name="Simple Light">
  <a:themeElements>
    <a:clrScheme name="Sunstone 01">
      <a:dk1>
        <a:srgbClr val="000000"/>
      </a:dk1>
      <a:lt1>
        <a:srgbClr val="FFFFFF"/>
      </a:lt1>
      <a:dk2>
        <a:srgbClr val="223669"/>
      </a:dk2>
      <a:lt2>
        <a:srgbClr val="C88C32"/>
      </a:lt2>
      <a:accent1>
        <a:srgbClr val="822836"/>
      </a:accent1>
      <a:accent2>
        <a:srgbClr val="446512"/>
      </a:accent2>
      <a:accent3>
        <a:srgbClr val="413271"/>
      </a:accent3>
      <a:accent4>
        <a:srgbClr val="176B9D"/>
      </a:accent4>
      <a:accent5>
        <a:srgbClr val="FFFFFF"/>
      </a:accent5>
      <a:accent6>
        <a:srgbClr val="FFFFFF"/>
      </a:accent6>
      <a:hlink>
        <a:srgbClr val="FFFF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225</TotalTime>
  <Words>700</Words>
  <Application>Microsoft Office PowerPoint</Application>
  <PresentationFormat>On-screen Show (16:9)</PresentationFormat>
  <Paragraphs>120</Paragraphs>
  <Slides>15</Slides>
  <Notes>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15</vt:i4>
      </vt:variant>
    </vt:vector>
  </HeadingPairs>
  <TitlesOfParts>
    <vt:vector size="23" baseType="lpstr">
      <vt:lpstr>EB Garamond</vt:lpstr>
      <vt:lpstr>Arial</vt:lpstr>
      <vt:lpstr>Noto Sans Symbols</vt:lpstr>
      <vt:lpstr>Public Sans</vt:lpstr>
      <vt:lpstr>EB Garamond Medium</vt:lpstr>
      <vt:lpstr>Arial</vt:lpstr>
      <vt:lpstr>Calibri</vt:lpstr>
      <vt:lpstr>Simple Light</vt:lpstr>
      <vt:lpstr>PowerPoint Presentation</vt:lpstr>
      <vt:lpstr>TO-DO PLANNER</vt:lpstr>
      <vt:lpstr>PowerPoint Presentation</vt:lpstr>
      <vt:lpstr>PowerPoint Presentation</vt:lpstr>
      <vt:lpstr>SRS for “Audience"</vt:lpstr>
      <vt:lpstr>SRS for “TODO PLANNER"</vt:lpstr>
      <vt:lpstr>SRS for “TODO PLANNER "</vt:lpstr>
      <vt:lpstr>SRS for “TODO PLANNER"</vt:lpstr>
      <vt:lpstr>SRS for “TODO PLANNER "</vt:lpstr>
      <vt:lpstr>SRS for “TODO PLANNER "</vt:lpstr>
      <vt:lpstr>USE CASE VIEW</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Manish Sharma</dc:creator>
  <cp:lastModifiedBy>Preyan Jeeva</cp:lastModifiedBy>
  <cp:revision>11</cp:revision>
  <dcterms:created xsi:type="dcterms:W3CDTF">2020-08-13T11:21:46Z</dcterms:created>
  <dcterms:modified xsi:type="dcterms:W3CDTF">2023-03-10T13:58:39Z</dcterms:modified>
</cp:coreProperties>
</file>